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9"/>
  </p:notesMasterIdLst>
  <p:sldIdLst>
    <p:sldId id="256" r:id="rId2"/>
    <p:sldId id="307" r:id="rId3"/>
    <p:sldId id="308" r:id="rId4"/>
    <p:sldId id="309" r:id="rId5"/>
    <p:sldId id="310" r:id="rId6"/>
    <p:sldId id="304" r:id="rId7"/>
    <p:sldId id="311" r:id="rId8"/>
    <p:sldId id="289" r:id="rId9"/>
    <p:sldId id="290" r:id="rId10"/>
    <p:sldId id="312" r:id="rId11"/>
    <p:sldId id="298" r:id="rId12"/>
    <p:sldId id="260" r:id="rId13"/>
    <p:sldId id="261" r:id="rId14"/>
    <p:sldId id="282" r:id="rId15"/>
    <p:sldId id="269" r:id="rId16"/>
    <p:sldId id="287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39" autoAdjust="0"/>
  </p:normalViewPr>
  <p:slideViewPr>
    <p:cSldViewPr>
      <p:cViewPr varScale="1">
        <p:scale>
          <a:sx n="105" d="100"/>
          <a:sy n="105" d="100"/>
        </p:scale>
        <p:origin x="171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668164916885388"/>
                  <c:y val="-0.35861840186643351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78,6% </a:t>
                    </a:r>
                  </a:p>
                  <a:p>
                    <a:pPr>
                      <a:defRPr sz="1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(2397 объектов)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B57-4D6F-81CD-FE3BFE44B8AA}"/>
                </c:ext>
              </c:extLst>
            </c:dLbl>
            <c:dLbl>
              <c:idx val="1"/>
              <c:layout>
                <c:manualLayout>
                  <c:x val="0.14043795161643668"/>
                  <c:y val="0.1755621907134806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11,8%</a:t>
                    </a:r>
                    <a:r>
                      <a:rPr lang="ru-RU" sz="1400" b="1" i="0" u="none" strike="noStrike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1400" b="1" i="0" u="none" strike="noStrike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(360 объектов) </a:t>
                    </a:r>
                    <a:endParaRPr lang="ru-RU" sz="1400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B57-4D6F-81CD-FE3BFE44B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Лист1!$A$6:$A$7</c:f>
              <c:strCache>
                <c:ptCount val="2"/>
                <c:pt idx="0">
                  <c:v>ЗНП</c:v>
                </c:pt>
                <c:pt idx="1">
                  <c:v>СХ</c:v>
                </c:pt>
              </c:strCache>
            </c:strRef>
          </c:cat>
          <c:val>
            <c:numRef>
              <c:f>Лист1!$C$6:$C$7</c:f>
              <c:numCache>
                <c:formatCode>General</c:formatCode>
                <c:ptCount val="2"/>
                <c:pt idx="0">
                  <c:v>78.599999999999994</c:v>
                </c:pt>
                <c:pt idx="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57-4D6F-81CD-FE3BFE44B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chemeClr val="bg1">
                  <a:lumMod val="9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7663896179644217"/>
                  <c:y val="-0.19197593970609131"/>
                </c:manualLayout>
              </c:layout>
              <c:tx>
                <c:rich>
                  <a:bodyPr/>
                  <a:lstStyle/>
                  <a:p>
                    <a:r>
                      <a:rPr lang="en-US" sz="320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39-402E-A607-0AA090F904A9}"/>
                </c:ext>
              </c:extLst>
            </c:dLbl>
            <c:dLbl>
              <c:idx val="1"/>
              <c:layout>
                <c:manualLayout>
                  <c:x val="0.15817427335471954"/>
                  <c:y val="8.2650697763105893E-2"/>
                </c:manualLayout>
              </c:layout>
              <c:tx>
                <c:rich>
                  <a:bodyPr/>
                  <a:lstStyle/>
                  <a:p>
                    <a:r>
                      <a:rPr lang="en-US" sz="320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39-402E-A607-0AA090F904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Лист2!$B$14:$C$14</c:f>
              <c:strCache>
                <c:ptCount val="2"/>
                <c:pt idx="0">
                  <c:v>Комиссия</c:v>
                </c:pt>
                <c:pt idx="1">
                  <c:v>Суд</c:v>
                </c:pt>
              </c:strCache>
            </c:strRef>
          </c:cat>
          <c:val>
            <c:numRef>
              <c:f>Лист2!$B$15:$C$15</c:f>
              <c:numCache>
                <c:formatCode>0</c:formatCode>
                <c:ptCount val="2"/>
                <c:pt idx="0">
                  <c:v>67.049180327868854</c:v>
                </c:pt>
                <c:pt idx="1">
                  <c:v>32.950819672131146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39-402E-A607-0AA090F90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200">
              <a:solidFill>
                <a:schemeClr val="bg1">
                  <a:lumMod val="9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BBC30-C6B2-47A1-AA78-9863AACD6DD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43775F-FE38-4528-955E-AC6F18FDCFB0}">
      <dgm:prSet phldrT="[Текст]"/>
      <dgm:spPr/>
      <dgm:t>
        <a:bodyPr/>
        <a:lstStyle/>
        <a:p>
          <a:r>
            <a:rPr lang="ru-RU" dirty="0" smtClean="0"/>
            <a:t>35%</a:t>
          </a:r>
          <a:endParaRPr lang="ru-RU" dirty="0"/>
        </a:p>
      </dgm:t>
    </dgm:pt>
    <dgm:pt modelId="{CB2E7B23-5D7D-494C-9B1B-BF91EEE74959}" type="parTrans" cxnId="{B7CDC05C-2C27-4936-964B-122E88FD2DED}">
      <dgm:prSet/>
      <dgm:spPr/>
      <dgm:t>
        <a:bodyPr/>
        <a:lstStyle/>
        <a:p>
          <a:endParaRPr lang="ru-RU"/>
        </a:p>
      </dgm:t>
    </dgm:pt>
    <dgm:pt modelId="{AFF9C27E-4E33-4ECD-A7ED-B2276E1CBDC3}" type="sibTrans" cxnId="{B7CDC05C-2C27-4936-964B-122E88FD2DED}">
      <dgm:prSet/>
      <dgm:spPr/>
      <dgm:t>
        <a:bodyPr/>
        <a:lstStyle/>
        <a:p>
          <a:endParaRPr lang="ru-RU"/>
        </a:p>
      </dgm:t>
    </dgm:pt>
    <dgm:pt modelId="{9DED2D4C-B999-41FD-97DE-75E0AF06BE56}">
      <dgm:prSet phldrT="[Текст]"/>
      <dgm:spPr/>
      <dgm:t>
        <a:bodyPr/>
        <a:lstStyle/>
        <a:p>
          <a:r>
            <a:rPr lang="ru-RU" dirty="0" smtClean="0"/>
            <a:t>Для сельскохозяйственного использования</a:t>
          </a:r>
          <a:endParaRPr lang="ru-RU" dirty="0"/>
        </a:p>
      </dgm:t>
    </dgm:pt>
    <dgm:pt modelId="{1B38FED5-3F38-40FC-943D-9D3079222283}" type="parTrans" cxnId="{786C13C4-E00F-423B-B57C-D913280ADEC9}">
      <dgm:prSet/>
      <dgm:spPr/>
      <dgm:t>
        <a:bodyPr/>
        <a:lstStyle/>
        <a:p>
          <a:endParaRPr lang="ru-RU"/>
        </a:p>
      </dgm:t>
    </dgm:pt>
    <dgm:pt modelId="{BA118E76-EEBA-48C0-8AD8-D566BC9CE38C}" type="sibTrans" cxnId="{786C13C4-E00F-423B-B57C-D913280ADEC9}">
      <dgm:prSet/>
      <dgm:spPr/>
      <dgm:t>
        <a:bodyPr/>
        <a:lstStyle/>
        <a:p>
          <a:endParaRPr lang="ru-RU"/>
        </a:p>
      </dgm:t>
    </dgm:pt>
    <dgm:pt modelId="{EDE00A3E-4149-4832-867C-F42FC778B6FC}">
      <dgm:prSet phldrT="[Текст]"/>
      <dgm:spPr/>
      <dgm:t>
        <a:bodyPr/>
        <a:lstStyle/>
        <a:p>
          <a:r>
            <a:rPr lang="ru-RU" dirty="0" smtClean="0"/>
            <a:t>Для сельскохозяйственного производства</a:t>
          </a:r>
          <a:endParaRPr lang="ru-RU" dirty="0"/>
        </a:p>
      </dgm:t>
    </dgm:pt>
    <dgm:pt modelId="{7847BB41-0B80-4F5C-8CC6-0666BE6457EF}" type="parTrans" cxnId="{D5100CC5-95E6-472D-81E3-A1AA456C1455}">
      <dgm:prSet/>
      <dgm:spPr/>
      <dgm:t>
        <a:bodyPr/>
        <a:lstStyle/>
        <a:p>
          <a:endParaRPr lang="ru-RU"/>
        </a:p>
      </dgm:t>
    </dgm:pt>
    <dgm:pt modelId="{A19DA57B-F045-4D49-A7CD-73F3F1FBE2E5}" type="sibTrans" cxnId="{D5100CC5-95E6-472D-81E3-A1AA456C1455}">
      <dgm:prSet/>
      <dgm:spPr/>
      <dgm:t>
        <a:bodyPr/>
        <a:lstStyle/>
        <a:p>
          <a:endParaRPr lang="ru-RU"/>
        </a:p>
      </dgm:t>
    </dgm:pt>
    <dgm:pt modelId="{6611A2B3-CA09-469C-B043-E45023CA189F}">
      <dgm:prSet phldrT="[Текст]"/>
      <dgm:spPr/>
      <dgm:t>
        <a:bodyPr/>
        <a:lstStyle/>
        <a:p>
          <a:r>
            <a:rPr lang="ru-RU" dirty="0" smtClean="0"/>
            <a:t>45%</a:t>
          </a:r>
          <a:endParaRPr lang="ru-RU" dirty="0"/>
        </a:p>
      </dgm:t>
    </dgm:pt>
    <dgm:pt modelId="{40F56593-58C2-4B33-A18E-93A60580ED81}" type="parTrans" cxnId="{3B919E56-2796-4B21-93DC-4A650E090E3E}">
      <dgm:prSet/>
      <dgm:spPr/>
      <dgm:t>
        <a:bodyPr/>
        <a:lstStyle/>
        <a:p>
          <a:endParaRPr lang="ru-RU"/>
        </a:p>
      </dgm:t>
    </dgm:pt>
    <dgm:pt modelId="{0F13B7DB-13BF-4B88-9634-005AF3942065}" type="sibTrans" cxnId="{3B919E56-2796-4B21-93DC-4A650E090E3E}">
      <dgm:prSet/>
      <dgm:spPr/>
      <dgm:t>
        <a:bodyPr/>
        <a:lstStyle/>
        <a:p>
          <a:endParaRPr lang="ru-RU"/>
        </a:p>
      </dgm:t>
    </dgm:pt>
    <dgm:pt modelId="{B8EFF4C9-04C9-49C7-9E17-3FA5DB3DFFF0}">
      <dgm:prSet phldrT="[Текст]"/>
      <dgm:spPr/>
      <dgm:t>
        <a:bodyPr/>
        <a:lstStyle/>
        <a:p>
          <a:r>
            <a:rPr lang="ru-RU" dirty="0" smtClean="0"/>
            <a:t>Отсутствие координат границ</a:t>
          </a:r>
          <a:endParaRPr lang="ru-RU" dirty="0"/>
        </a:p>
      </dgm:t>
    </dgm:pt>
    <dgm:pt modelId="{200B06A1-D3EA-4472-8F8A-9CF881AF0EB6}" type="parTrans" cxnId="{76E995E9-55D1-45A7-8612-E3624399A5A8}">
      <dgm:prSet/>
      <dgm:spPr/>
      <dgm:t>
        <a:bodyPr/>
        <a:lstStyle/>
        <a:p>
          <a:endParaRPr lang="ru-RU"/>
        </a:p>
      </dgm:t>
    </dgm:pt>
    <dgm:pt modelId="{E75C93C7-EAFB-441B-966E-8BCAFBDA2531}" type="sibTrans" cxnId="{76E995E9-55D1-45A7-8612-E3624399A5A8}">
      <dgm:prSet/>
      <dgm:spPr/>
      <dgm:t>
        <a:bodyPr/>
        <a:lstStyle/>
        <a:p>
          <a:endParaRPr lang="ru-RU"/>
        </a:p>
      </dgm:t>
    </dgm:pt>
    <dgm:pt modelId="{687198B0-7211-4B39-92D0-916F3F501D87}">
      <dgm:prSet phldrT="[Текст]"/>
      <dgm:spPr/>
      <dgm:t>
        <a:bodyPr/>
        <a:lstStyle/>
        <a:p>
          <a:r>
            <a:rPr lang="ru-RU" dirty="0" smtClean="0"/>
            <a:t>Земли  сельскохозяйственного назначения,  пригодные под  пашни,  сенокосы,  пастбища,  занятые  залежами  на  дату  проведения ГКОЗ…</a:t>
          </a:r>
          <a:endParaRPr lang="ru-RU" dirty="0"/>
        </a:p>
      </dgm:t>
    </dgm:pt>
    <dgm:pt modelId="{61C3A0E8-3E23-4257-8446-A2718CA68C09}" type="parTrans" cxnId="{49557455-E2A6-477D-AB24-E9231B9333ED}">
      <dgm:prSet/>
      <dgm:spPr/>
      <dgm:t>
        <a:bodyPr/>
        <a:lstStyle/>
        <a:p>
          <a:endParaRPr lang="ru-RU"/>
        </a:p>
      </dgm:t>
    </dgm:pt>
    <dgm:pt modelId="{35E52B9A-889F-4D12-88B2-3CDAC29522AC}" type="sibTrans" cxnId="{49557455-E2A6-477D-AB24-E9231B9333ED}">
      <dgm:prSet/>
      <dgm:spPr/>
      <dgm:t>
        <a:bodyPr/>
        <a:lstStyle/>
        <a:p>
          <a:endParaRPr lang="ru-RU"/>
        </a:p>
      </dgm:t>
    </dgm:pt>
    <dgm:pt modelId="{88BE064C-1A93-40A2-829F-8EF6A3C22C1F}" type="pres">
      <dgm:prSet presAssocID="{A4CBBC30-C6B2-47A1-AA78-9863AACD6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3F293E-173B-44E3-B07B-0A207A48A350}" type="pres">
      <dgm:prSet presAssocID="{8F43775F-FE38-4528-955E-AC6F18FDCFB0}" presName="linNode" presStyleCnt="0"/>
      <dgm:spPr/>
    </dgm:pt>
    <dgm:pt modelId="{4DE58579-11E4-495E-AA98-11D64DBF7D3D}" type="pres">
      <dgm:prSet presAssocID="{8F43775F-FE38-4528-955E-AC6F18FDCFB0}" presName="parentText" presStyleLbl="node1" presStyleIdx="0" presStyleCnt="2" custLinFactNeighborX="191" custLinFactNeighborY="11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A2D9E-5DDB-42C6-A8D6-519ED3045DB1}" type="pres">
      <dgm:prSet presAssocID="{8F43775F-FE38-4528-955E-AC6F18FDCFB0}" presName="descendantText" presStyleLbl="alignAccFollowNode1" presStyleIdx="0" presStyleCnt="2" custLinFactNeighborX="587" custLinFactNeighborY="1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F810B-D4E6-44A4-8890-C17B1B6B2DB5}" type="pres">
      <dgm:prSet presAssocID="{AFF9C27E-4E33-4ECD-A7ED-B2276E1CBDC3}" presName="sp" presStyleCnt="0"/>
      <dgm:spPr/>
    </dgm:pt>
    <dgm:pt modelId="{0D01FC14-69F8-4D62-AC82-C98F3B00C5A1}" type="pres">
      <dgm:prSet presAssocID="{6611A2B3-CA09-469C-B043-E45023CA189F}" presName="linNode" presStyleCnt="0"/>
      <dgm:spPr/>
    </dgm:pt>
    <dgm:pt modelId="{B69D41B6-96F2-462A-81BB-3C390D2549B5}" type="pres">
      <dgm:prSet presAssocID="{6611A2B3-CA09-469C-B043-E45023CA189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06F55-77F7-4B0A-A377-A1E2338DD38A}" type="pres">
      <dgm:prSet presAssocID="{6611A2B3-CA09-469C-B043-E45023CA189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48D07-6751-4FDC-B20D-98F693E77D99}" type="presOf" srcId="{6611A2B3-CA09-469C-B043-E45023CA189F}" destId="{B69D41B6-96F2-462A-81BB-3C390D2549B5}" srcOrd="0" destOrd="0" presId="urn:microsoft.com/office/officeart/2005/8/layout/vList5"/>
    <dgm:cxn modelId="{ABEAFF02-54D4-40DA-9831-2C059963DD61}" type="presOf" srcId="{B8EFF4C9-04C9-49C7-9E17-3FA5DB3DFFF0}" destId="{6F406F55-77F7-4B0A-A377-A1E2338DD38A}" srcOrd="0" destOrd="0" presId="urn:microsoft.com/office/officeart/2005/8/layout/vList5"/>
    <dgm:cxn modelId="{3B919E56-2796-4B21-93DC-4A650E090E3E}" srcId="{A4CBBC30-C6B2-47A1-AA78-9863AACD6DD0}" destId="{6611A2B3-CA09-469C-B043-E45023CA189F}" srcOrd="1" destOrd="0" parTransId="{40F56593-58C2-4B33-A18E-93A60580ED81}" sibTransId="{0F13B7DB-13BF-4B88-9634-005AF3942065}"/>
    <dgm:cxn modelId="{76E995E9-55D1-45A7-8612-E3624399A5A8}" srcId="{6611A2B3-CA09-469C-B043-E45023CA189F}" destId="{B8EFF4C9-04C9-49C7-9E17-3FA5DB3DFFF0}" srcOrd="0" destOrd="0" parTransId="{200B06A1-D3EA-4472-8F8A-9CF881AF0EB6}" sibTransId="{E75C93C7-EAFB-441B-966E-8BCAFBDA2531}"/>
    <dgm:cxn modelId="{B7CDC05C-2C27-4936-964B-122E88FD2DED}" srcId="{A4CBBC30-C6B2-47A1-AA78-9863AACD6DD0}" destId="{8F43775F-FE38-4528-955E-AC6F18FDCFB0}" srcOrd="0" destOrd="0" parTransId="{CB2E7B23-5D7D-494C-9B1B-BF91EEE74959}" sibTransId="{AFF9C27E-4E33-4ECD-A7ED-B2276E1CBDC3}"/>
    <dgm:cxn modelId="{503990C8-1E19-4025-B6E1-875140B59147}" type="presOf" srcId="{A4CBBC30-C6B2-47A1-AA78-9863AACD6DD0}" destId="{88BE064C-1A93-40A2-829F-8EF6A3C22C1F}" srcOrd="0" destOrd="0" presId="urn:microsoft.com/office/officeart/2005/8/layout/vList5"/>
    <dgm:cxn modelId="{786C13C4-E00F-423B-B57C-D913280ADEC9}" srcId="{8F43775F-FE38-4528-955E-AC6F18FDCFB0}" destId="{9DED2D4C-B999-41FD-97DE-75E0AF06BE56}" srcOrd="0" destOrd="0" parTransId="{1B38FED5-3F38-40FC-943D-9D3079222283}" sibTransId="{BA118E76-EEBA-48C0-8AD8-D566BC9CE38C}"/>
    <dgm:cxn modelId="{B4ECABAE-71B8-4B34-A9F0-646FA38F1DF0}" type="presOf" srcId="{9DED2D4C-B999-41FD-97DE-75E0AF06BE56}" destId="{106A2D9E-5DDB-42C6-A8D6-519ED3045DB1}" srcOrd="0" destOrd="0" presId="urn:microsoft.com/office/officeart/2005/8/layout/vList5"/>
    <dgm:cxn modelId="{67076CB0-148A-45E4-A2A1-E7A841179F95}" type="presOf" srcId="{EDE00A3E-4149-4832-867C-F42FC778B6FC}" destId="{106A2D9E-5DDB-42C6-A8D6-519ED3045DB1}" srcOrd="0" destOrd="1" presId="urn:microsoft.com/office/officeart/2005/8/layout/vList5"/>
    <dgm:cxn modelId="{16E3F960-90BD-4164-A4A8-199860EEC9BE}" type="presOf" srcId="{687198B0-7211-4B39-92D0-916F3F501D87}" destId="{106A2D9E-5DDB-42C6-A8D6-519ED3045DB1}" srcOrd="0" destOrd="2" presId="urn:microsoft.com/office/officeart/2005/8/layout/vList5"/>
    <dgm:cxn modelId="{17B83E79-E2B3-4648-86DE-FC6923B2235C}" type="presOf" srcId="{8F43775F-FE38-4528-955E-AC6F18FDCFB0}" destId="{4DE58579-11E4-495E-AA98-11D64DBF7D3D}" srcOrd="0" destOrd="0" presId="urn:microsoft.com/office/officeart/2005/8/layout/vList5"/>
    <dgm:cxn modelId="{D5100CC5-95E6-472D-81E3-A1AA456C1455}" srcId="{8F43775F-FE38-4528-955E-AC6F18FDCFB0}" destId="{EDE00A3E-4149-4832-867C-F42FC778B6FC}" srcOrd="1" destOrd="0" parTransId="{7847BB41-0B80-4F5C-8CC6-0666BE6457EF}" sibTransId="{A19DA57B-F045-4D49-A7CD-73F3F1FBE2E5}"/>
    <dgm:cxn modelId="{49557455-E2A6-477D-AB24-E9231B9333ED}" srcId="{8F43775F-FE38-4528-955E-AC6F18FDCFB0}" destId="{687198B0-7211-4B39-92D0-916F3F501D87}" srcOrd="2" destOrd="0" parTransId="{61C3A0E8-3E23-4257-8446-A2718CA68C09}" sibTransId="{35E52B9A-889F-4D12-88B2-3CDAC29522AC}"/>
    <dgm:cxn modelId="{8EC775E1-1772-4ECE-BF57-593E8E319040}" type="presParOf" srcId="{88BE064C-1A93-40A2-829F-8EF6A3C22C1F}" destId="{C63F293E-173B-44E3-B07B-0A207A48A350}" srcOrd="0" destOrd="0" presId="urn:microsoft.com/office/officeart/2005/8/layout/vList5"/>
    <dgm:cxn modelId="{B5178F1F-A611-48DE-8C58-30A7B3D373DF}" type="presParOf" srcId="{C63F293E-173B-44E3-B07B-0A207A48A350}" destId="{4DE58579-11E4-495E-AA98-11D64DBF7D3D}" srcOrd="0" destOrd="0" presId="urn:microsoft.com/office/officeart/2005/8/layout/vList5"/>
    <dgm:cxn modelId="{3FC7AE0A-E72D-420C-8470-BD1D2D072A99}" type="presParOf" srcId="{C63F293E-173B-44E3-B07B-0A207A48A350}" destId="{106A2D9E-5DDB-42C6-A8D6-519ED3045DB1}" srcOrd="1" destOrd="0" presId="urn:microsoft.com/office/officeart/2005/8/layout/vList5"/>
    <dgm:cxn modelId="{5B7F9435-A478-48C7-A95E-9B1DF71C3BD0}" type="presParOf" srcId="{88BE064C-1A93-40A2-829F-8EF6A3C22C1F}" destId="{783F810B-D4E6-44A4-8890-C17B1B6B2DB5}" srcOrd="1" destOrd="0" presId="urn:microsoft.com/office/officeart/2005/8/layout/vList5"/>
    <dgm:cxn modelId="{77700FA0-9A97-41A4-A5A5-04281FD293D6}" type="presParOf" srcId="{88BE064C-1A93-40A2-829F-8EF6A3C22C1F}" destId="{0D01FC14-69F8-4D62-AC82-C98F3B00C5A1}" srcOrd="2" destOrd="0" presId="urn:microsoft.com/office/officeart/2005/8/layout/vList5"/>
    <dgm:cxn modelId="{FDD6F8F4-268B-42C1-8AC6-8563FC291476}" type="presParOf" srcId="{0D01FC14-69F8-4D62-AC82-C98F3B00C5A1}" destId="{B69D41B6-96F2-462A-81BB-3C390D2549B5}" srcOrd="0" destOrd="0" presId="urn:microsoft.com/office/officeart/2005/8/layout/vList5"/>
    <dgm:cxn modelId="{3D9B1975-A4F3-48D1-B2E5-5BAC4C291251}" type="presParOf" srcId="{0D01FC14-69F8-4D62-AC82-C98F3B00C5A1}" destId="{6F406F55-77F7-4B0A-A377-A1E2338DD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3359A-F6A3-4014-AFB3-8D4BC07228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BDC346-CF31-47EB-9724-F355C5232085}">
      <dgm:prSet phldrT="[Текст]"/>
      <dgm:spPr/>
      <dgm:t>
        <a:bodyPr/>
        <a:lstStyle/>
        <a:p>
          <a:r>
            <a:rPr lang="ru-RU" dirty="0" smtClean="0"/>
            <a:t>1. </a:t>
          </a:r>
          <a:r>
            <a:rPr lang="ru-RU" dirty="0" smtClean="0"/>
            <a:t>Нарушение срока установленного </a:t>
          </a:r>
          <a:r>
            <a:rPr lang="ru-RU" dirty="0" smtClean="0"/>
            <a:t>законом о ГКО </a:t>
          </a:r>
          <a:r>
            <a:rPr lang="ru-RU" dirty="0" smtClean="0"/>
            <a:t>(20 </a:t>
          </a:r>
          <a:r>
            <a:rPr lang="ru-RU" dirty="0" smtClean="0"/>
            <a:t>рабочих </a:t>
          </a:r>
          <a:r>
            <a:rPr lang="ru-RU" dirty="0" smtClean="0"/>
            <a:t>дней)</a:t>
          </a:r>
          <a:endParaRPr lang="ru-RU" dirty="0"/>
        </a:p>
      </dgm:t>
    </dgm:pt>
    <dgm:pt modelId="{375AFD4A-A534-42E9-B752-8617DABD12D8}" type="parTrans" cxnId="{D98044B7-1A06-4D28-B43F-A405558E16A3}">
      <dgm:prSet/>
      <dgm:spPr/>
      <dgm:t>
        <a:bodyPr/>
        <a:lstStyle/>
        <a:p>
          <a:endParaRPr lang="ru-RU"/>
        </a:p>
      </dgm:t>
    </dgm:pt>
    <dgm:pt modelId="{CA313078-61E5-468B-8C07-C4127A01119B}" type="sibTrans" cxnId="{D98044B7-1A06-4D28-B43F-A405558E16A3}">
      <dgm:prSet/>
      <dgm:spPr/>
      <dgm:t>
        <a:bodyPr/>
        <a:lstStyle/>
        <a:p>
          <a:endParaRPr lang="ru-RU"/>
        </a:p>
      </dgm:t>
    </dgm:pt>
    <dgm:pt modelId="{47C3926B-3A09-4D16-BA42-0971FD019162}">
      <dgm:prSet phldrT="[Текст]"/>
      <dgm:spPr/>
      <dgm:t>
        <a:bodyPr/>
        <a:lstStyle/>
        <a:p>
          <a:r>
            <a:rPr lang="ru-RU" dirty="0" smtClean="0"/>
            <a:t>2. Ответы МО усиливают неопределенность в установлении вида фактического использования</a:t>
          </a:r>
          <a:endParaRPr lang="ru-RU" dirty="0"/>
        </a:p>
      </dgm:t>
    </dgm:pt>
    <dgm:pt modelId="{05654B0A-5425-4F9A-91ED-C103CDEB0517}" type="parTrans" cxnId="{DEEB17D3-16BD-4076-A5E7-C5713DC1E835}">
      <dgm:prSet/>
      <dgm:spPr/>
      <dgm:t>
        <a:bodyPr/>
        <a:lstStyle/>
        <a:p>
          <a:endParaRPr lang="ru-RU"/>
        </a:p>
      </dgm:t>
    </dgm:pt>
    <dgm:pt modelId="{F76C6978-F9B5-4C3D-B67C-1C9D223FFF0C}" type="sibTrans" cxnId="{DEEB17D3-16BD-4076-A5E7-C5713DC1E835}">
      <dgm:prSet/>
      <dgm:spPr/>
      <dgm:t>
        <a:bodyPr/>
        <a:lstStyle/>
        <a:p>
          <a:endParaRPr lang="ru-RU"/>
        </a:p>
      </dgm:t>
    </dgm:pt>
    <dgm:pt modelId="{2FD52895-412E-4C0B-B080-AA0980210EB8}">
      <dgm:prSet phldrT="[Текст]"/>
      <dgm:spPr/>
      <dgm:t>
        <a:bodyPr/>
        <a:lstStyle/>
        <a:p>
          <a:r>
            <a:rPr lang="ru-RU" dirty="0" smtClean="0"/>
            <a:t>3. Противоречия в ответах МО</a:t>
          </a:r>
          <a:endParaRPr lang="ru-RU" dirty="0"/>
        </a:p>
      </dgm:t>
    </dgm:pt>
    <dgm:pt modelId="{F6B36B74-D3DF-46C7-A7A3-FFCA3B616B04}" type="parTrans" cxnId="{6FC20A41-B103-4C56-AAA1-767EC30E67FB}">
      <dgm:prSet/>
      <dgm:spPr/>
      <dgm:t>
        <a:bodyPr/>
        <a:lstStyle/>
        <a:p>
          <a:endParaRPr lang="ru-RU"/>
        </a:p>
      </dgm:t>
    </dgm:pt>
    <dgm:pt modelId="{4EE9F982-D16C-4BCF-93D4-D8B560E2C965}" type="sibTrans" cxnId="{6FC20A41-B103-4C56-AAA1-767EC30E67FB}">
      <dgm:prSet/>
      <dgm:spPr/>
      <dgm:t>
        <a:bodyPr/>
        <a:lstStyle/>
        <a:p>
          <a:endParaRPr lang="ru-RU"/>
        </a:p>
      </dgm:t>
    </dgm:pt>
    <dgm:pt modelId="{01240AC0-5E3B-4C50-B8E6-013CB99A8616}" type="pres">
      <dgm:prSet presAssocID="{F9A3359A-F6A3-4014-AFB3-8D4BC07228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DF6FBE-5416-4488-A2BB-85D38900C04B}" type="pres">
      <dgm:prSet presAssocID="{FDBDC346-CF31-47EB-9724-F355C5232085}" presName="parentLin" presStyleCnt="0"/>
      <dgm:spPr/>
    </dgm:pt>
    <dgm:pt modelId="{CA3C0FEE-CDDB-4050-BD53-090767E7D28D}" type="pres">
      <dgm:prSet presAssocID="{FDBDC346-CF31-47EB-9724-F355C523208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A1AD675-46E1-429A-B09A-165FDDB024D5}" type="pres">
      <dgm:prSet presAssocID="{FDBDC346-CF31-47EB-9724-F355C5232085}" presName="parentText" presStyleLbl="node1" presStyleIdx="0" presStyleCnt="3" custScaleX="139687" custScaleY="1217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11F76-CC42-42DE-AE78-9E6CEFC50F14}" type="pres">
      <dgm:prSet presAssocID="{FDBDC346-CF31-47EB-9724-F355C5232085}" presName="negativeSpace" presStyleCnt="0"/>
      <dgm:spPr/>
    </dgm:pt>
    <dgm:pt modelId="{EEB45DD5-6E93-4CA8-A1E8-1965DD4664CB}" type="pres">
      <dgm:prSet presAssocID="{FDBDC346-CF31-47EB-9724-F355C5232085}" presName="childText" presStyleLbl="conFgAcc1" presStyleIdx="0" presStyleCnt="3">
        <dgm:presLayoutVars>
          <dgm:bulletEnabled val="1"/>
        </dgm:presLayoutVars>
      </dgm:prSet>
      <dgm:spPr/>
    </dgm:pt>
    <dgm:pt modelId="{CD54EC40-3DE2-4F97-8B77-FCA2358AFC50}" type="pres">
      <dgm:prSet presAssocID="{CA313078-61E5-468B-8C07-C4127A01119B}" presName="spaceBetweenRectangles" presStyleCnt="0"/>
      <dgm:spPr/>
    </dgm:pt>
    <dgm:pt modelId="{D57A2851-0730-4D01-A74F-E30314F1D6F0}" type="pres">
      <dgm:prSet presAssocID="{47C3926B-3A09-4D16-BA42-0971FD019162}" presName="parentLin" presStyleCnt="0"/>
      <dgm:spPr/>
    </dgm:pt>
    <dgm:pt modelId="{5ED4E0A1-F5B0-4935-A644-996D2FB08D6D}" type="pres">
      <dgm:prSet presAssocID="{47C3926B-3A09-4D16-BA42-0971FD0191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766D041-35E8-4B7B-BA64-F2BC2D8E9379}" type="pres">
      <dgm:prSet presAssocID="{47C3926B-3A09-4D16-BA42-0971FD019162}" presName="parentText" presStyleLbl="node1" presStyleIdx="1" presStyleCnt="3" custScaleX="142557" custScaleY="1101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BB1CE-AF45-421D-B99D-A710330F7BED}" type="pres">
      <dgm:prSet presAssocID="{47C3926B-3A09-4D16-BA42-0971FD019162}" presName="negativeSpace" presStyleCnt="0"/>
      <dgm:spPr/>
    </dgm:pt>
    <dgm:pt modelId="{1B2F7E71-465F-4145-90C9-3FA7D9D5D0C8}" type="pres">
      <dgm:prSet presAssocID="{47C3926B-3A09-4D16-BA42-0971FD019162}" presName="childText" presStyleLbl="conFgAcc1" presStyleIdx="1" presStyleCnt="3">
        <dgm:presLayoutVars>
          <dgm:bulletEnabled val="1"/>
        </dgm:presLayoutVars>
      </dgm:prSet>
      <dgm:spPr/>
    </dgm:pt>
    <dgm:pt modelId="{2964535F-D415-44D3-9C28-014373C5D725}" type="pres">
      <dgm:prSet presAssocID="{F76C6978-F9B5-4C3D-B67C-1C9D223FFF0C}" presName="spaceBetweenRectangles" presStyleCnt="0"/>
      <dgm:spPr/>
    </dgm:pt>
    <dgm:pt modelId="{CF90A65B-9D16-440E-BBB8-F3962F38D384}" type="pres">
      <dgm:prSet presAssocID="{2FD52895-412E-4C0B-B080-AA0980210EB8}" presName="parentLin" presStyleCnt="0"/>
      <dgm:spPr/>
    </dgm:pt>
    <dgm:pt modelId="{B68A2184-1C44-4215-905C-0E0D336CBEA0}" type="pres">
      <dgm:prSet presAssocID="{2FD52895-412E-4C0B-B080-AA0980210EB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3020C4F-16CA-4BBB-86DF-DAA2BDC739A9}" type="pres">
      <dgm:prSet presAssocID="{2FD52895-412E-4C0B-B080-AA0980210EB8}" presName="parentText" presStyleLbl="node1" presStyleIdx="2" presStyleCnt="3" custScaleX="142857" custScaleY="103287" custLinFactNeighborX="-6067" custLinFactNeighborY="66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3F87A-200A-4F57-957D-50981618E7D4}" type="pres">
      <dgm:prSet presAssocID="{2FD52895-412E-4C0B-B080-AA0980210EB8}" presName="negativeSpace" presStyleCnt="0"/>
      <dgm:spPr/>
    </dgm:pt>
    <dgm:pt modelId="{B0F47D39-BE13-4B88-919C-BE32D9EB29EE}" type="pres">
      <dgm:prSet presAssocID="{2FD52895-412E-4C0B-B080-AA0980210EB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531C1C-E2F0-48AF-AFD4-8D4B20C7B6C0}" type="presOf" srcId="{FDBDC346-CF31-47EB-9724-F355C5232085}" destId="{5A1AD675-46E1-429A-B09A-165FDDB024D5}" srcOrd="1" destOrd="0" presId="urn:microsoft.com/office/officeart/2005/8/layout/list1"/>
    <dgm:cxn modelId="{762FFA6A-674B-4FEB-A1D6-21AF007D7872}" type="presOf" srcId="{47C3926B-3A09-4D16-BA42-0971FD019162}" destId="{5ED4E0A1-F5B0-4935-A644-996D2FB08D6D}" srcOrd="0" destOrd="0" presId="urn:microsoft.com/office/officeart/2005/8/layout/list1"/>
    <dgm:cxn modelId="{DEEB17D3-16BD-4076-A5E7-C5713DC1E835}" srcId="{F9A3359A-F6A3-4014-AFB3-8D4BC072289A}" destId="{47C3926B-3A09-4D16-BA42-0971FD019162}" srcOrd="1" destOrd="0" parTransId="{05654B0A-5425-4F9A-91ED-C103CDEB0517}" sibTransId="{F76C6978-F9B5-4C3D-B67C-1C9D223FFF0C}"/>
    <dgm:cxn modelId="{6FC20A41-B103-4C56-AAA1-767EC30E67FB}" srcId="{F9A3359A-F6A3-4014-AFB3-8D4BC072289A}" destId="{2FD52895-412E-4C0B-B080-AA0980210EB8}" srcOrd="2" destOrd="0" parTransId="{F6B36B74-D3DF-46C7-A7A3-FFCA3B616B04}" sibTransId="{4EE9F982-D16C-4BCF-93D4-D8B560E2C965}"/>
    <dgm:cxn modelId="{D98044B7-1A06-4D28-B43F-A405558E16A3}" srcId="{F9A3359A-F6A3-4014-AFB3-8D4BC072289A}" destId="{FDBDC346-CF31-47EB-9724-F355C5232085}" srcOrd="0" destOrd="0" parTransId="{375AFD4A-A534-42E9-B752-8617DABD12D8}" sibTransId="{CA313078-61E5-468B-8C07-C4127A01119B}"/>
    <dgm:cxn modelId="{AA4AEAB9-7F20-4519-94DA-2B9C363000D7}" type="presOf" srcId="{2FD52895-412E-4C0B-B080-AA0980210EB8}" destId="{83020C4F-16CA-4BBB-86DF-DAA2BDC739A9}" srcOrd="1" destOrd="0" presId="urn:microsoft.com/office/officeart/2005/8/layout/list1"/>
    <dgm:cxn modelId="{0D3D32D0-67CC-4484-8550-4EFADA3AB811}" type="presOf" srcId="{47C3926B-3A09-4D16-BA42-0971FD019162}" destId="{C766D041-35E8-4B7B-BA64-F2BC2D8E9379}" srcOrd="1" destOrd="0" presId="urn:microsoft.com/office/officeart/2005/8/layout/list1"/>
    <dgm:cxn modelId="{CA77D3B1-FE37-431E-96AA-244EB91C4F90}" type="presOf" srcId="{F9A3359A-F6A3-4014-AFB3-8D4BC072289A}" destId="{01240AC0-5E3B-4C50-B8E6-013CB99A8616}" srcOrd="0" destOrd="0" presId="urn:microsoft.com/office/officeart/2005/8/layout/list1"/>
    <dgm:cxn modelId="{CECF08E1-188F-4EEF-888D-D37B6FAF19F7}" type="presOf" srcId="{2FD52895-412E-4C0B-B080-AA0980210EB8}" destId="{B68A2184-1C44-4215-905C-0E0D336CBEA0}" srcOrd="0" destOrd="0" presId="urn:microsoft.com/office/officeart/2005/8/layout/list1"/>
    <dgm:cxn modelId="{FA2491A6-63F2-4681-8144-F981400C767D}" type="presOf" srcId="{FDBDC346-CF31-47EB-9724-F355C5232085}" destId="{CA3C0FEE-CDDB-4050-BD53-090767E7D28D}" srcOrd="0" destOrd="0" presId="urn:microsoft.com/office/officeart/2005/8/layout/list1"/>
    <dgm:cxn modelId="{66B71831-7D77-4237-83BC-463435DA5376}" type="presParOf" srcId="{01240AC0-5E3B-4C50-B8E6-013CB99A8616}" destId="{30DF6FBE-5416-4488-A2BB-85D38900C04B}" srcOrd="0" destOrd="0" presId="urn:microsoft.com/office/officeart/2005/8/layout/list1"/>
    <dgm:cxn modelId="{38661E72-C1EA-4A26-BC89-E37ADB394476}" type="presParOf" srcId="{30DF6FBE-5416-4488-A2BB-85D38900C04B}" destId="{CA3C0FEE-CDDB-4050-BD53-090767E7D28D}" srcOrd="0" destOrd="0" presId="urn:microsoft.com/office/officeart/2005/8/layout/list1"/>
    <dgm:cxn modelId="{7D9B70F6-81A6-4F82-8C57-93687DD9384A}" type="presParOf" srcId="{30DF6FBE-5416-4488-A2BB-85D38900C04B}" destId="{5A1AD675-46E1-429A-B09A-165FDDB024D5}" srcOrd="1" destOrd="0" presId="urn:microsoft.com/office/officeart/2005/8/layout/list1"/>
    <dgm:cxn modelId="{1FE1CCE4-56AD-4722-B506-D19DA256F909}" type="presParOf" srcId="{01240AC0-5E3B-4C50-B8E6-013CB99A8616}" destId="{DF611F76-CC42-42DE-AE78-9E6CEFC50F14}" srcOrd="1" destOrd="0" presId="urn:microsoft.com/office/officeart/2005/8/layout/list1"/>
    <dgm:cxn modelId="{5AE2B66C-87DE-4981-8A73-E97AAAAF3029}" type="presParOf" srcId="{01240AC0-5E3B-4C50-B8E6-013CB99A8616}" destId="{EEB45DD5-6E93-4CA8-A1E8-1965DD4664CB}" srcOrd="2" destOrd="0" presId="urn:microsoft.com/office/officeart/2005/8/layout/list1"/>
    <dgm:cxn modelId="{168D58E1-BB77-401C-BEF1-78D9A5A5CDC4}" type="presParOf" srcId="{01240AC0-5E3B-4C50-B8E6-013CB99A8616}" destId="{CD54EC40-3DE2-4F97-8B77-FCA2358AFC50}" srcOrd="3" destOrd="0" presId="urn:microsoft.com/office/officeart/2005/8/layout/list1"/>
    <dgm:cxn modelId="{453D1777-E021-4BDB-8ADC-78D241945E86}" type="presParOf" srcId="{01240AC0-5E3B-4C50-B8E6-013CB99A8616}" destId="{D57A2851-0730-4D01-A74F-E30314F1D6F0}" srcOrd="4" destOrd="0" presId="urn:microsoft.com/office/officeart/2005/8/layout/list1"/>
    <dgm:cxn modelId="{F11E48B8-EAAD-4B21-B46A-197592797700}" type="presParOf" srcId="{D57A2851-0730-4D01-A74F-E30314F1D6F0}" destId="{5ED4E0A1-F5B0-4935-A644-996D2FB08D6D}" srcOrd="0" destOrd="0" presId="urn:microsoft.com/office/officeart/2005/8/layout/list1"/>
    <dgm:cxn modelId="{7E8B1745-A198-4227-812E-5B2C7DAC192B}" type="presParOf" srcId="{D57A2851-0730-4D01-A74F-E30314F1D6F0}" destId="{C766D041-35E8-4B7B-BA64-F2BC2D8E9379}" srcOrd="1" destOrd="0" presId="urn:microsoft.com/office/officeart/2005/8/layout/list1"/>
    <dgm:cxn modelId="{77DD0F26-A49C-45ED-8B73-A9B43A85B1DF}" type="presParOf" srcId="{01240AC0-5E3B-4C50-B8E6-013CB99A8616}" destId="{6DABB1CE-AF45-421D-B99D-A710330F7BED}" srcOrd="5" destOrd="0" presId="urn:microsoft.com/office/officeart/2005/8/layout/list1"/>
    <dgm:cxn modelId="{56AB554F-363F-4D51-886B-22B5B17952A7}" type="presParOf" srcId="{01240AC0-5E3B-4C50-B8E6-013CB99A8616}" destId="{1B2F7E71-465F-4145-90C9-3FA7D9D5D0C8}" srcOrd="6" destOrd="0" presId="urn:microsoft.com/office/officeart/2005/8/layout/list1"/>
    <dgm:cxn modelId="{8BC80073-627B-4A54-B198-9026F8C36421}" type="presParOf" srcId="{01240AC0-5E3B-4C50-B8E6-013CB99A8616}" destId="{2964535F-D415-44D3-9C28-014373C5D725}" srcOrd="7" destOrd="0" presId="urn:microsoft.com/office/officeart/2005/8/layout/list1"/>
    <dgm:cxn modelId="{10E81F17-43CD-4E4B-BC3F-E3BDB5AE3B70}" type="presParOf" srcId="{01240AC0-5E3B-4C50-B8E6-013CB99A8616}" destId="{CF90A65B-9D16-440E-BBB8-F3962F38D384}" srcOrd="8" destOrd="0" presId="urn:microsoft.com/office/officeart/2005/8/layout/list1"/>
    <dgm:cxn modelId="{87D3CDB9-4662-4AE8-AB3B-130C8CB6B570}" type="presParOf" srcId="{CF90A65B-9D16-440E-BBB8-F3962F38D384}" destId="{B68A2184-1C44-4215-905C-0E0D336CBEA0}" srcOrd="0" destOrd="0" presId="urn:microsoft.com/office/officeart/2005/8/layout/list1"/>
    <dgm:cxn modelId="{DD41332F-190E-412A-9131-A0A20BE7F74E}" type="presParOf" srcId="{CF90A65B-9D16-440E-BBB8-F3962F38D384}" destId="{83020C4F-16CA-4BBB-86DF-DAA2BDC739A9}" srcOrd="1" destOrd="0" presId="urn:microsoft.com/office/officeart/2005/8/layout/list1"/>
    <dgm:cxn modelId="{C0A58492-970C-400E-A8D0-8CD1FFDEE11B}" type="presParOf" srcId="{01240AC0-5E3B-4C50-B8E6-013CB99A8616}" destId="{9F23F87A-200A-4F57-957D-50981618E7D4}" srcOrd="9" destOrd="0" presId="urn:microsoft.com/office/officeart/2005/8/layout/list1"/>
    <dgm:cxn modelId="{A6CC83EC-7E96-4619-BA90-69F87D18F718}" type="presParOf" srcId="{01240AC0-5E3B-4C50-B8E6-013CB99A8616}" destId="{B0F47D39-BE13-4B88-919C-BE32D9EB29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0DDAD7-D562-422F-89BD-0CBA9CFDD6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469AC-912D-407D-BA51-D79D6A0E7EC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 отчета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EB6D59-A93A-4E99-9CAC-88ED1DA0C62C}" type="parTrans" cxnId="{3AB14408-87B5-4CDC-9D87-95857C97F152}">
      <dgm:prSet/>
      <dgm:spPr/>
      <dgm:t>
        <a:bodyPr/>
        <a:lstStyle/>
        <a:p>
          <a:endParaRPr lang="ru-RU"/>
        </a:p>
      </dgm:t>
    </dgm:pt>
    <dgm:pt modelId="{C5DC3335-D7DD-442E-80E5-06740753F7B8}" type="sibTrans" cxnId="{3AB14408-87B5-4CDC-9D87-95857C97F152}">
      <dgm:prSet/>
      <dgm:spPr/>
      <dgm:t>
        <a:bodyPr/>
        <a:lstStyle/>
        <a:p>
          <a:endParaRPr lang="ru-RU"/>
        </a:p>
      </dgm:t>
    </dgm:pt>
    <dgm:pt modelId="{945C2213-3A3D-4FA2-BFE4-3CF08CF6578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оценки – право собственности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Аналоги - паи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A3E8C-6CFA-4AD1-AB76-95AFAA21050F}" type="parTrans" cxnId="{32B02615-508C-45DB-AFAB-C758C90A8D27}">
      <dgm:prSet/>
      <dgm:spPr/>
      <dgm:t>
        <a:bodyPr/>
        <a:lstStyle/>
        <a:p>
          <a:endParaRPr lang="ru-RU"/>
        </a:p>
      </dgm:t>
    </dgm:pt>
    <dgm:pt modelId="{CA585532-42F0-4999-9793-F31052686928}" type="sibTrans" cxnId="{32B02615-508C-45DB-AFAB-C758C90A8D27}">
      <dgm:prSet/>
      <dgm:spPr/>
      <dgm:t>
        <a:bodyPr/>
        <a:lstStyle/>
        <a:p>
          <a:endParaRPr lang="ru-RU"/>
        </a:p>
      </dgm:t>
    </dgm:pt>
    <dgm:pt modelId="{32559257-995D-4427-BD56-BAFA6EC82770}">
      <dgm:prSet custT="1"/>
      <dgm:spPr/>
      <dgm:t>
        <a:bodyPr/>
        <a:lstStyle/>
        <a:p>
          <a:r>
            <a:rPr lang="ru-RU" sz="1800" dirty="0" smtClean="0"/>
            <a:t>Противоречивая информация в тексте объявлений о продаже аналогов</a:t>
          </a:r>
          <a:endParaRPr lang="ru-RU" sz="1800" dirty="0"/>
        </a:p>
      </dgm:t>
    </dgm:pt>
    <dgm:pt modelId="{0D16F6A3-A689-4B9F-A75A-D93A2566509E}" type="parTrans" cxnId="{7A228779-E13F-48D9-88F9-F9C5D3DFD173}">
      <dgm:prSet/>
      <dgm:spPr/>
      <dgm:t>
        <a:bodyPr/>
        <a:lstStyle/>
        <a:p>
          <a:endParaRPr lang="ru-RU"/>
        </a:p>
      </dgm:t>
    </dgm:pt>
    <dgm:pt modelId="{8B4E1186-72CD-4A71-AF70-B7011C0E900F}" type="sibTrans" cxnId="{7A228779-E13F-48D9-88F9-F9C5D3DFD173}">
      <dgm:prSet/>
      <dgm:spPr/>
      <dgm:t>
        <a:bodyPr/>
        <a:lstStyle/>
        <a:p>
          <a:endParaRPr lang="ru-RU"/>
        </a:p>
      </dgm:t>
    </dgm:pt>
    <dgm:pt modelId="{BA4F892E-3D58-4DB8-AB7B-F5709EB7C03C}">
      <dgm:prSet/>
      <dgm:spPr/>
      <dgm:t>
        <a:bodyPr/>
        <a:lstStyle/>
        <a:p>
          <a:endParaRPr lang="ru-RU"/>
        </a:p>
      </dgm:t>
    </dgm:pt>
    <dgm:pt modelId="{E3CC89E1-CD2D-4FA0-869C-B7A68BD1E4E2}" type="parTrans" cxnId="{579F6B93-E5C3-48E1-B566-7B2C94266F2E}">
      <dgm:prSet/>
      <dgm:spPr/>
      <dgm:t>
        <a:bodyPr/>
        <a:lstStyle/>
        <a:p>
          <a:endParaRPr lang="ru-RU"/>
        </a:p>
      </dgm:t>
    </dgm:pt>
    <dgm:pt modelId="{7F90D0F3-725F-4A44-9E8C-5C543BAF28A8}" type="sibTrans" cxnId="{579F6B93-E5C3-48E1-B566-7B2C94266F2E}">
      <dgm:prSet/>
      <dgm:spPr/>
      <dgm:t>
        <a:bodyPr/>
        <a:lstStyle/>
        <a:p>
          <a:endParaRPr lang="ru-RU"/>
        </a:p>
      </dgm:t>
    </dgm:pt>
    <dgm:pt modelId="{C3B4C3F3-EA9F-4F06-81F1-674D4542B686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Неверно использована информация об аналогах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0CB27D-C3DF-4C20-A42C-E60794E4C782}" type="parTrans" cxnId="{065691A9-0426-44C1-B414-1ECD8D033FDE}">
      <dgm:prSet/>
      <dgm:spPr/>
      <dgm:t>
        <a:bodyPr/>
        <a:lstStyle/>
        <a:p>
          <a:endParaRPr lang="ru-RU"/>
        </a:p>
      </dgm:t>
    </dgm:pt>
    <dgm:pt modelId="{C73D039E-48D4-4074-9998-9DE6CA068CEE}" type="sibTrans" cxnId="{065691A9-0426-44C1-B414-1ECD8D033FDE}">
      <dgm:prSet/>
      <dgm:spPr/>
      <dgm:t>
        <a:bodyPr/>
        <a:lstStyle/>
        <a:p>
          <a:endParaRPr lang="ru-RU"/>
        </a:p>
      </dgm:t>
    </dgm:pt>
    <dgm:pt modelId="{A6191936-7BD9-473F-8508-559E6B33112D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Неверный расчет и применение корректировки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BA422-86EC-4523-BB27-FA586616313C}" type="parTrans" cxnId="{4E08CC43-50E7-4404-826A-D75F93D18FD3}">
      <dgm:prSet/>
      <dgm:spPr/>
      <dgm:t>
        <a:bodyPr/>
        <a:lstStyle/>
        <a:p>
          <a:endParaRPr lang="ru-RU"/>
        </a:p>
      </dgm:t>
    </dgm:pt>
    <dgm:pt modelId="{DC141CFD-ECA5-4B99-A2A5-F251F9E40945}" type="sibTrans" cxnId="{4E08CC43-50E7-4404-826A-D75F93D18FD3}">
      <dgm:prSet/>
      <dgm:spPr/>
      <dgm:t>
        <a:bodyPr/>
        <a:lstStyle/>
        <a:p>
          <a:endParaRPr lang="ru-RU"/>
        </a:p>
      </dgm:t>
    </dgm:pt>
    <dgm:pt modelId="{56BBCE11-83C6-4DFE-832C-1F0FEDEF0D34}" type="pres">
      <dgm:prSet presAssocID="{490DDAD7-D562-422F-89BD-0CBA9CFDD6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B1759-F38E-458F-8A85-CFEF246D99A1}" type="pres">
      <dgm:prSet presAssocID="{4C8469AC-912D-407D-BA51-D79D6A0E7ECB}" presName="centerShape" presStyleLbl="node0" presStyleIdx="0" presStyleCnt="1" custLinFactNeighborX="-2459" custLinFactNeighborY="-6329"/>
      <dgm:spPr/>
      <dgm:t>
        <a:bodyPr/>
        <a:lstStyle/>
        <a:p>
          <a:endParaRPr lang="ru-RU"/>
        </a:p>
      </dgm:t>
    </dgm:pt>
    <dgm:pt modelId="{1BA2E56B-94A1-4F56-B507-8415055EA5A7}" type="pres">
      <dgm:prSet presAssocID="{02BA3E8C-6CFA-4AD1-AB76-95AFAA21050F}" presName="Name9" presStyleLbl="parChTrans1D2" presStyleIdx="0" presStyleCnt="4"/>
      <dgm:spPr/>
      <dgm:t>
        <a:bodyPr/>
        <a:lstStyle/>
        <a:p>
          <a:endParaRPr lang="ru-RU"/>
        </a:p>
      </dgm:t>
    </dgm:pt>
    <dgm:pt modelId="{3EB32EDA-E087-43C4-AB8D-15BB9A53DB86}" type="pres">
      <dgm:prSet presAssocID="{02BA3E8C-6CFA-4AD1-AB76-95AFAA21050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77EB4A3-F3C2-48D5-8D89-0C3042F52700}" type="pres">
      <dgm:prSet presAssocID="{945C2213-3A3D-4FA2-BFE4-3CF08CF6578C}" presName="node" presStyleLbl="node1" presStyleIdx="0" presStyleCnt="4" custScaleX="186600" custScaleY="100977" custRadScaleRad="104259" custRadScaleInc="-7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28F41-666B-49FD-A0B7-65557B5D6F63}" type="pres">
      <dgm:prSet presAssocID="{0D16F6A3-A689-4B9F-A75A-D93A2566509E}" presName="Name9" presStyleLbl="parChTrans1D2" presStyleIdx="1" presStyleCnt="4"/>
      <dgm:spPr/>
      <dgm:t>
        <a:bodyPr/>
        <a:lstStyle/>
        <a:p>
          <a:endParaRPr lang="ru-RU"/>
        </a:p>
      </dgm:t>
    </dgm:pt>
    <dgm:pt modelId="{334F94CE-1BE4-43AA-A6CF-8ABB7F1B5765}" type="pres">
      <dgm:prSet presAssocID="{0D16F6A3-A689-4B9F-A75A-D93A2566509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692C8F0-1F11-46ED-BA6D-B582F9DD53A1}" type="pres">
      <dgm:prSet presAssocID="{32559257-995D-4427-BD56-BAFA6EC82770}" presName="node" presStyleLbl="node1" presStyleIdx="1" presStyleCnt="4" custScaleX="204170" custScaleY="133270" custRadScaleRad="140128" custRadScaleInc="-10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19AE4-3085-4EAA-9806-D8D35C429AE8}" type="pres">
      <dgm:prSet presAssocID="{360CB27D-C3DF-4C20-A42C-E60794E4C782}" presName="Name9" presStyleLbl="parChTrans1D2" presStyleIdx="2" presStyleCnt="4"/>
      <dgm:spPr/>
      <dgm:t>
        <a:bodyPr/>
        <a:lstStyle/>
        <a:p>
          <a:endParaRPr lang="ru-RU"/>
        </a:p>
      </dgm:t>
    </dgm:pt>
    <dgm:pt modelId="{30C2E55E-2457-48B2-BC32-532147B127EB}" type="pres">
      <dgm:prSet presAssocID="{360CB27D-C3DF-4C20-A42C-E60794E4C78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8560F02-02D5-422E-A66E-3CA43B0653D6}" type="pres">
      <dgm:prSet presAssocID="{C3B4C3F3-EA9F-4F06-81F1-674D4542B686}" presName="node" presStyleLbl="node1" presStyleIdx="2" presStyleCnt="4" custScaleX="160897" custScaleY="103827" custRadScaleRad="88266" custRadScaleInc="4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90EF2-59C7-4BE4-AA56-24ACD0ABD8D2}" type="pres">
      <dgm:prSet presAssocID="{C50BA422-86EC-4523-BB27-FA586616313C}" presName="Name9" presStyleLbl="parChTrans1D2" presStyleIdx="3" presStyleCnt="4"/>
      <dgm:spPr/>
      <dgm:t>
        <a:bodyPr/>
        <a:lstStyle/>
        <a:p>
          <a:endParaRPr lang="ru-RU"/>
        </a:p>
      </dgm:t>
    </dgm:pt>
    <dgm:pt modelId="{835747D4-6ACD-4FA5-87E7-068E01EB73D0}" type="pres">
      <dgm:prSet presAssocID="{C50BA422-86EC-4523-BB27-FA586616313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9EA42B5-B0C4-4AA4-93A0-12706DAA409E}" type="pres">
      <dgm:prSet presAssocID="{A6191936-7BD9-473F-8508-559E6B33112D}" presName="node" presStyleLbl="node1" presStyleIdx="3" presStyleCnt="4" custScaleX="173858" custScaleY="113048" custRadScaleRad="133326" custRadScaleInc="2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44707-D9BA-4296-B4A0-659BA8FA2F66}" type="presOf" srcId="{0D16F6A3-A689-4B9F-A75A-D93A2566509E}" destId="{43728F41-666B-49FD-A0B7-65557B5D6F63}" srcOrd="0" destOrd="0" presId="urn:microsoft.com/office/officeart/2005/8/layout/radial1"/>
    <dgm:cxn modelId="{32B02615-508C-45DB-AFAB-C758C90A8D27}" srcId="{4C8469AC-912D-407D-BA51-D79D6A0E7ECB}" destId="{945C2213-3A3D-4FA2-BFE4-3CF08CF6578C}" srcOrd="0" destOrd="0" parTransId="{02BA3E8C-6CFA-4AD1-AB76-95AFAA21050F}" sibTransId="{CA585532-42F0-4999-9793-F31052686928}"/>
    <dgm:cxn modelId="{68E49A4C-8BBF-4396-A88D-ACA2F7A18523}" type="presOf" srcId="{A6191936-7BD9-473F-8508-559E6B33112D}" destId="{69EA42B5-B0C4-4AA4-93A0-12706DAA409E}" srcOrd="0" destOrd="0" presId="urn:microsoft.com/office/officeart/2005/8/layout/radial1"/>
    <dgm:cxn modelId="{7A228779-E13F-48D9-88F9-F9C5D3DFD173}" srcId="{4C8469AC-912D-407D-BA51-D79D6A0E7ECB}" destId="{32559257-995D-4427-BD56-BAFA6EC82770}" srcOrd="1" destOrd="0" parTransId="{0D16F6A3-A689-4B9F-A75A-D93A2566509E}" sibTransId="{8B4E1186-72CD-4A71-AF70-B7011C0E900F}"/>
    <dgm:cxn modelId="{A2DE9C5B-6DAA-4AF1-9C2B-E316AABA54E4}" type="presOf" srcId="{490DDAD7-D562-422F-89BD-0CBA9CFDD602}" destId="{56BBCE11-83C6-4DFE-832C-1F0FEDEF0D34}" srcOrd="0" destOrd="0" presId="urn:microsoft.com/office/officeart/2005/8/layout/radial1"/>
    <dgm:cxn modelId="{3AB14408-87B5-4CDC-9D87-95857C97F152}" srcId="{490DDAD7-D562-422F-89BD-0CBA9CFDD602}" destId="{4C8469AC-912D-407D-BA51-D79D6A0E7ECB}" srcOrd="0" destOrd="0" parTransId="{6AEB6D59-A93A-4E99-9CAC-88ED1DA0C62C}" sibTransId="{C5DC3335-D7DD-442E-80E5-06740753F7B8}"/>
    <dgm:cxn modelId="{4BFFF52C-0DF3-42EA-B94D-DE793650636D}" type="presOf" srcId="{4C8469AC-912D-407D-BA51-D79D6A0E7ECB}" destId="{739B1759-F38E-458F-8A85-CFEF246D99A1}" srcOrd="0" destOrd="0" presId="urn:microsoft.com/office/officeart/2005/8/layout/radial1"/>
    <dgm:cxn modelId="{065691A9-0426-44C1-B414-1ECD8D033FDE}" srcId="{4C8469AC-912D-407D-BA51-D79D6A0E7ECB}" destId="{C3B4C3F3-EA9F-4F06-81F1-674D4542B686}" srcOrd="2" destOrd="0" parTransId="{360CB27D-C3DF-4C20-A42C-E60794E4C782}" sibTransId="{C73D039E-48D4-4074-9998-9DE6CA068CEE}"/>
    <dgm:cxn modelId="{80E6C5A1-02F1-49CF-9BE1-C57C9A511E25}" type="presOf" srcId="{32559257-995D-4427-BD56-BAFA6EC82770}" destId="{3692C8F0-1F11-46ED-BA6D-B582F9DD53A1}" srcOrd="0" destOrd="0" presId="urn:microsoft.com/office/officeart/2005/8/layout/radial1"/>
    <dgm:cxn modelId="{72E3BC87-4670-47D1-BD38-4ED17370513F}" type="presOf" srcId="{02BA3E8C-6CFA-4AD1-AB76-95AFAA21050F}" destId="{1BA2E56B-94A1-4F56-B507-8415055EA5A7}" srcOrd="0" destOrd="0" presId="urn:microsoft.com/office/officeart/2005/8/layout/radial1"/>
    <dgm:cxn modelId="{D1A252FC-3CCC-4351-9D4D-FB4252CE3050}" type="presOf" srcId="{0D16F6A3-A689-4B9F-A75A-D93A2566509E}" destId="{334F94CE-1BE4-43AA-A6CF-8ABB7F1B5765}" srcOrd="1" destOrd="0" presId="urn:microsoft.com/office/officeart/2005/8/layout/radial1"/>
    <dgm:cxn modelId="{AEDFC23E-7531-4042-BEF7-B2413E34A10F}" type="presOf" srcId="{02BA3E8C-6CFA-4AD1-AB76-95AFAA21050F}" destId="{3EB32EDA-E087-43C4-AB8D-15BB9A53DB86}" srcOrd="1" destOrd="0" presId="urn:microsoft.com/office/officeart/2005/8/layout/radial1"/>
    <dgm:cxn modelId="{0B9D4A23-6707-4A7A-92CD-6D4FBFF41217}" type="presOf" srcId="{C50BA422-86EC-4523-BB27-FA586616313C}" destId="{835747D4-6ACD-4FA5-87E7-068E01EB73D0}" srcOrd="1" destOrd="0" presId="urn:microsoft.com/office/officeart/2005/8/layout/radial1"/>
    <dgm:cxn modelId="{B9DD9281-A178-47F3-B7A6-350B3F579D23}" type="presOf" srcId="{360CB27D-C3DF-4C20-A42C-E60794E4C782}" destId="{30C2E55E-2457-48B2-BC32-532147B127EB}" srcOrd="1" destOrd="0" presId="urn:microsoft.com/office/officeart/2005/8/layout/radial1"/>
    <dgm:cxn modelId="{5629B4C1-B994-4FFD-AA24-552448BC94C5}" type="presOf" srcId="{945C2213-3A3D-4FA2-BFE4-3CF08CF6578C}" destId="{977EB4A3-F3C2-48D5-8D89-0C3042F52700}" srcOrd="0" destOrd="0" presId="urn:microsoft.com/office/officeart/2005/8/layout/radial1"/>
    <dgm:cxn modelId="{579F6B93-E5C3-48E1-B566-7B2C94266F2E}" srcId="{490DDAD7-D562-422F-89BD-0CBA9CFDD602}" destId="{BA4F892E-3D58-4DB8-AB7B-F5709EB7C03C}" srcOrd="1" destOrd="0" parTransId="{E3CC89E1-CD2D-4FA0-869C-B7A68BD1E4E2}" sibTransId="{7F90D0F3-725F-4A44-9E8C-5C543BAF28A8}"/>
    <dgm:cxn modelId="{7AE173C4-231B-446F-B0AD-0F655567D1E7}" type="presOf" srcId="{360CB27D-C3DF-4C20-A42C-E60794E4C782}" destId="{EA519AE4-3085-4EAA-9806-D8D35C429AE8}" srcOrd="0" destOrd="0" presId="urn:microsoft.com/office/officeart/2005/8/layout/radial1"/>
    <dgm:cxn modelId="{BB54B020-F171-43EC-BD18-F53C1EC79042}" type="presOf" srcId="{C3B4C3F3-EA9F-4F06-81F1-674D4542B686}" destId="{28560F02-02D5-422E-A66E-3CA43B0653D6}" srcOrd="0" destOrd="0" presId="urn:microsoft.com/office/officeart/2005/8/layout/radial1"/>
    <dgm:cxn modelId="{6D735880-9B04-40EF-A37D-BFE1D58C1F65}" type="presOf" srcId="{C50BA422-86EC-4523-BB27-FA586616313C}" destId="{57F90EF2-59C7-4BE4-AA56-24ACD0ABD8D2}" srcOrd="0" destOrd="0" presId="urn:microsoft.com/office/officeart/2005/8/layout/radial1"/>
    <dgm:cxn modelId="{4E08CC43-50E7-4404-826A-D75F93D18FD3}" srcId="{4C8469AC-912D-407D-BA51-D79D6A0E7ECB}" destId="{A6191936-7BD9-473F-8508-559E6B33112D}" srcOrd="3" destOrd="0" parTransId="{C50BA422-86EC-4523-BB27-FA586616313C}" sibTransId="{DC141CFD-ECA5-4B99-A2A5-F251F9E40945}"/>
    <dgm:cxn modelId="{50091229-45BE-40A8-AFF4-4B06F15947EF}" type="presParOf" srcId="{56BBCE11-83C6-4DFE-832C-1F0FEDEF0D34}" destId="{739B1759-F38E-458F-8A85-CFEF246D99A1}" srcOrd="0" destOrd="0" presId="urn:microsoft.com/office/officeart/2005/8/layout/radial1"/>
    <dgm:cxn modelId="{AA563AC3-D9D8-43C3-92F5-9699BC190BFF}" type="presParOf" srcId="{56BBCE11-83C6-4DFE-832C-1F0FEDEF0D34}" destId="{1BA2E56B-94A1-4F56-B507-8415055EA5A7}" srcOrd="1" destOrd="0" presId="urn:microsoft.com/office/officeart/2005/8/layout/radial1"/>
    <dgm:cxn modelId="{E43A1EAA-BB4C-41E6-8523-428701D7899C}" type="presParOf" srcId="{1BA2E56B-94A1-4F56-B507-8415055EA5A7}" destId="{3EB32EDA-E087-43C4-AB8D-15BB9A53DB86}" srcOrd="0" destOrd="0" presId="urn:microsoft.com/office/officeart/2005/8/layout/radial1"/>
    <dgm:cxn modelId="{8B65311B-5228-41C1-AC41-6EEE1EF4E77C}" type="presParOf" srcId="{56BBCE11-83C6-4DFE-832C-1F0FEDEF0D34}" destId="{977EB4A3-F3C2-48D5-8D89-0C3042F52700}" srcOrd="2" destOrd="0" presId="urn:microsoft.com/office/officeart/2005/8/layout/radial1"/>
    <dgm:cxn modelId="{24038EAE-B228-438D-A1B0-5C1450F3AD2A}" type="presParOf" srcId="{56BBCE11-83C6-4DFE-832C-1F0FEDEF0D34}" destId="{43728F41-666B-49FD-A0B7-65557B5D6F63}" srcOrd="3" destOrd="0" presId="urn:microsoft.com/office/officeart/2005/8/layout/radial1"/>
    <dgm:cxn modelId="{9FC6E248-2BCA-487C-BA12-4BDD3169346A}" type="presParOf" srcId="{43728F41-666B-49FD-A0B7-65557B5D6F63}" destId="{334F94CE-1BE4-43AA-A6CF-8ABB7F1B5765}" srcOrd="0" destOrd="0" presId="urn:microsoft.com/office/officeart/2005/8/layout/radial1"/>
    <dgm:cxn modelId="{4D840BDD-0446-4102-8C0C-9201A149A1BC}" type="presParOf" srcId="{56BBCE11-83C6-4DFE-832C-1F0FEDEF0D34}" destId="{3692C8F0-1F11-46ED-BA6D-B582F9DD53A1}" srcOrd="4" destOrd="0" presId="urn:microsoft.com/office/officeart/2005/8/layout/radial1"/>
    <dgm:cxn modelId="{A1949A95-E0E9-4975-ADDE-0D9C78E119E1}" type="presParOf" srcId="{56BBCE11-83C6-4DFE-832C-1F0FEDEF0D34}" destId="{EA519AE4-3085-4EAA-9806-D8D35C429AE8}" srcOrd="5" destOrd="0" presId="urn:microsoft.com/office/officeart/2005/8/layout/radial1"/>
    <dgm:cxn modelId="{E9FA48F3-1982-40A3-86F7-B3196B7B45CF}" type="presParOf" srcId="{EA519AE4-3085-4EAA-9806-D8D35C429AE8}" destId="{30C2E55E-2457-48B2-BC32-532147B127EB}" srcOrd="0" destOrd="0" presId="urn:microsoft.com/office/officeart/2005/8/layout/radial1"/>
    <dgm:cxn modelId="{5317557D-7788-432E-B91B-2D41278DA49A}" type="presParOf" srcId="{56BBCE11-83C6-4DFE-832C-1F0FEDEF0D34}" destId="{28560F02-02D5-422E-A66E-3CA43B0653D6}" srcOrd="6" destOrd="0" presId="urn:microsoft.com/office/officeart/2005/8/layout/radial1"/>
    <dgm:cxn modelId="{BA2B872F-055B-4B1B-92A0-28A07BB60ABB}" type="presParOf" srcId="{56BBCE11-83C6-4DFE-832C-1F0FEDEF0D34}" destId="{57F90EF2-59C7-4BE4-AA56-24ACD0ABD8D2}" srcOrd="7" destOrd="0" presId="urn:microsoft.com/office/officeart/2005/8/layout/radial1"/>
    <dgm:cxn modelId="{AFD618D0-3A0A-4F40-ABFC-9EB3E848AF9A}" type="presParOf" srcId="{57F90EF2-59C7-4BE4-AA56-24ACD0ABD8D2}" destId="{835747D4-6ACD-4FA5-87E7-068E01EB73D0}" srcOrd="0" destOrd="0" presId="urn:microsoft.com/office/officeart/2005/8/layout/radial1"/>
    <dgm:cxn modelId="{B37A9F93-4A42-4889-B140-A8023FEB14D2}" type="presParOf" srcId="{56BBCE11-83C6-4DFE-832C-1F0FEDEF0D34}" destId="{69EA42B5-B0C4-4AA4-93A0-12706DAA409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A18F2-EB2F-4402-81D8-BACB96AD0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F9D43D-EA8A-4AB6-B98F-E68C8DF642CE}">
      <dgm:prSet phldrT="[Текст]"/>
      <dgm:spPr/>
      <dgm:t>
        <a:bodyPr/>
        <a:lstStyle/>
        <a:p>
          <a:r>
            <a:rPr lang="ru-RU" dirty="0" smtClean="0"/>
            <a:t>Было</a:t>
          </a:r>
          <a:endParaRPr lang="ru-RU" dirty="0"/>
        </a:p>
      </dgm:t>
    </dgm:pt>
    <dgm:pt modelId="{91EABFEC-DD81-4962-86EB-82B186669FD5}" type="parTrans" cxnId="{FC966356-1939-414B-B96A-3B8E4D47E249}">
      <dgm:prSet/>
      <dgm:spPr/>
      <dgm:t>
        <a:bodyPr/>
        <a:lstStyle/>
        <a:p>
          <a:endParaRPr lang="ru-RU"/>
        </a:p>
      </dgm:t>
    </dgm:pt>
    <dgm:pt modelId="{C0B6BBF7-ECE2-4527-AA4D-A9C4A3D38E8E}" type="sibTrans" cxnId="{FC966356-1939-414B-B96A-3B8E4D47E249}">
      <dgm:prSet/>
      <dgm:spPr/>
      <dgm:t>
        <a:bodyPr/>
        <a:lstStyle/>
        <a:p>
          <a:endParaRPr lang="ru-RU"/>
        </a:p>
      </dgm:t>
    </dgm:pt>
    <dgm:pt modelId="{5ECA9D14-D310-42F8-95D8-7B126B5B7FB0}">
      <dgm:prSet phldrT="[Текст]"/>
      <dgm:spPr/>
      <dgm:t>
        <a:bodyPr/>
        <a:lstStyle/>
        <a:p>
          <a:r>
            <a:rPr lang="ru-RU" dirty="0" smtClean="0"/>
            <a:t>Земли промышленности</a:t>
          </a:r>
          <a:endParaRPr lang="ru-RU" dirty="0"/>
        </a:p>
      </dgm:t>
    </dgm:pt>
    <dgm:pt modelId="{782582BE-07BD-40AB-9F2C-46DD0B734CCC}" type="parTrans" cxnId="{2EF823F5-91E4-43B4-A3C1-9EF5F214930B}">
      <dgm:prSet/>
      <dgm:spPr/>
      <dgm:t>
        <a:bodyPr/>
        <a:lstStyle/>
        <a:p>
          <a:endParaRPr lang="ru-RU"/>
        </a:p>
      </dgm:t>
    </dgm:pt>
    <dgm:pt modelId="{42DE0D04-6A35-4ED9-A104-53B5A87BBD11}" type="sibTrans" cxnId="{2EF823F5-91E4-43B4-A3C1-9EF5F214930B}">
      <dgm:prSet/>
      <dgm:spPr/>
      <dgm:t>
        <a:bodyPr/>
        <a:lstStyle/>
        <a:p>
          <a:endParaRPr lang="ru-RU"/>
        </a:p>
      </dgm:t>
    </dgm:pt>
    <dgm:pt modelId="{B5D68F67-E494-4132-BC15-3D15011DD594}">
      <dgm:prSet phldrT="[Текст]"/>
      <dgm:spPr/>
      <dgm:t>
        <a:bodyPr/>
        <a:lstStyle/>
        <a:p>
          <a:r>
            <a:rPr lang="ru-RU" dirty="0" smtClean="0"/>
            <a:t>ВРИ – для предпринимательской деятельности</a:t>
          </a:r>
          <a:endParaRPr lang="ru-RU" dirty="0"/>
        </a:p>
      </dgm:t>
    </dgm:pt>
    <dgm:pt modelId="{995010B1-BE34-4463-9C63-36BE11313C6E}" type="parTrans" cxnId="{EDA0903E-9727-4ED6-BEF1-8EA3E69D22F8}">
      <dgm:prSet/>
      <dgm:spPr/>
      <dgm:t>
        <a:bodyPr/>
        <a:lstStyle/>
        <a:p>
          <a:endParaRPr lang="ru-RU"/>
        </a:p>
      </dgm:t>
    </dgm:pt>
    <dgm:pt modelId="{30DBE3AF-B041-41F8-9669-E87A849E21D0}" type="sibTrans" cxnId="{EDA0903E-9727-4ED6-BEF1-8EA3E69D22F8}">
      <dgm:prSet/>
      <dgm:spPr/>
      <dgm:t>
        <a:bodyPr/>
        <a:lstStyle/>
        <a:p>
          <a:endParaRPr lang="ru-RU"/>
        </a:p>
      </dgm:t>
    </dgm:pt>
    <dgm:pt modelId="{9609C8C3-2EDF-421E-91C9-C368B3A8947A}">
      <dgm:prSet phldrT="[Текст]"/>
      <dgm:spPr/>
      <dgm:t>
        <a:bodyPr/>
        <a:lstStyle/>
        <a:p>
          <a:r>
            <a:rPr lang="ru-RU" dirty="0" smtClean="0"/>
            <a:t>Стало</a:t>
          </a:r>
          <a:endParaRPr lang="ru-RU" dirty="0"/>
        </a:p>
      </dgm:t>
    </dgm:pt>
    <dgm:pt modelId="{EB25D531-0BA6-4AAE-B1A6-93E0E04E6B82}" type="parTrans" cxnId="{9A55AB76-4FB3-455E-8AFA-A2B9D4E01EFC}">
      <dgm:prSet/>
      <dgm:spPr/>
      <dgm:t>
        <a:bodyPr/>
        <a:lstStyle/>
        <a:p>
          <a:endParaRPr lang="ru-RU"/>
        </a:p>
      </dgm:t>
    </dgm:pt>
    <dgm:pt modelId="{2E3E7BB2-0534-441A-98DC-F91BDEC9199E}" type="sibTrans" cxnId="{9A55AB76-4FB3-455E-8AFA-A2B9D4E01EFC}">
      <dgm:prSet/>
      <dgm:spPr/>
      <dgm:t>
        <a:bodyPr/>
        <a:lstStyle/>
        <a:p>
          <a:endParaRPr lang="ru-RU"/>
        </a:p>
      </dgm:t>
    </dgm:pt>
    <dgm:pt modelId="{720CDACF-5C26-4C7F-9EA5-53CB88242FC4}">
      <dgm:prSet phldrT="[Текст]"/>
      <dgm:spPr/>
      <dgm:t>
        <a:bodyPr/>
        <a:lstStyle/>
        <a:p>
          <a:r>
            <a:rPr lang="ru-RU" dirty="0" smtClean="0"/>
            <a:t>Земли СХ назначения</a:t>
          </a:r>
          <a:endParaRPr lang="ru-RU" dirty="0"/>
        </a:p>
      </dgm:t>
    </dgm:pt>
    <dgm:pt modelId="{28BF23A3-A445-4DBA-A51C-7845967079B4}" type="parTrans" cxnId="{C151022A-E53B-4B1B-9ACA-958550B9E5B2}">
      <dgm:prSet/>
      <dgm:spPr/>
      <dgm:t>
        <a:bodyPr/>
        <a:lstStyle/>
        <a:p>
          <a:endParaRPr lang="ru-RU"/>
        </a:p>
      </dgm:t>
    </dgm:pt>
    <dgm:pt modelId="{82AEDDED-2A49-493C-95F9-BF3A1285EB8F}" type="sibTrans" cxnId="{C151022A-E53B-4B1B-9ACA-958550B9E5B2}">
      <dgm:prSet/>
      <dgm:spPr/>
      <dgm:t>
        <a:bodyPr/>
        <a:lstStyle/>
        <a:p>
          <a:endParaRPr lang="ru-RU"/>
        </a:p>
      </dgm:t>
    </dgm:pt>
    <dgm:pt modelId="{E7F8BCB9-3869-4244-9E61-357293D31F84}">
      <dgm:prSet phldrT="[Текст]"/>
      <dgm:spPr/>
      <dgm:t>
        <a:bodyPr/>
        <a:lstStyle/>
        <a:p>
          <a:r>
            <a:rPr lang="ru-RU" dirty="0" smtClean="0"/>
            <a:t>ВРИ – для сенокошения</a:t>
          </a:r>
          <a:endParaRPr lang="ru-RU" dirty="0"/>
        </a:p>
      </dgm:t>
    </dgm:pt>
    <dgm:pt modelId="{33A36AF7-2011-4056-8809-FE4EEE0427EB}" type="parTrans" cxnId="{04685C04-4847-4E0A-9960-FA63D2D885CF}">
      <dgm:prSet/>
      <dgm:spPr/>
      <dgm:t>
        <a:bodyPr/>
        <a:lstStyle/>
        <a:p>
          <a:endParaRPr lang="ru-RU"/>
        </a:p>
      </dgm:t>
    </dgm:pt>
    <dgm:pt modelId="{06BF1701-03F1-49CF-877A-DB7A3471AAD1}" type="sibTrans" cxnId="{04685C04-4847-4E0A-9960-FA63D2D885CF}">
      <dgm:prSet/>
      <dgm:spPr/>
      <dgm:t>
        <a:bodyPr/>
        <a:lstStyle/>
        <a:p>
          <a:endParaRPr lang="ru-RU"/>
        </a:p>
      </dgm:t>
    </dgm:pt>
    <dgm:pt modelId="{1C5285C7-B059-43EB-8EEE-EE8FDD20908C}">
      <dgm:prSet phldrT="[Текст]"/>
      <dgm:spPr/>
      <dgm:t>
        <a:bodyPr/>
        <a:lstStyle/>
        <a:p>
          <a:r>
            <a:rPr lang="ru-RU" dirty="0" smtClean="0"/>
            <a:t>УПКС = 1479,79 руб./кв.м.</a:t>
          </a:r>
          <a:endParaRPr lang="ru-RU" dirty="0"/>
        </a:p>
      </dgm:t>
    </dgm:pt>
    <dgm:pt modelId="{B984A0B5-7C97-47E0-AA87-275178B2CBC2}" type="parTrans" cxnId="{87B29B26-1A12-4D75-8A5E-CB0024BEB3E3}">
      <dgm:prSet/>
      <dgm:spPr/>
      <dgm:t>
        <a:bodyPr/>
        <a:lstStyle/>
        <a:p>
          <a:endParaRPr lang="ru-RU"/>
        </a:p>
      </dgm:t>
    </dgm:pt>
    <dgm:pt modelId="{D4F15994-BB15-4FDA-8DCA-0E77565EFEC2}" type="sibTrans" cxnId="{87B29B26-1A12-4D75-8A5E-CB0024BEB3E3}">
      <dgm:prSet/>
      <dgm:spPr/>
      <dgm:t>
        <a:bodyPr/>
        <a:lstStyle/>
        <a:p>
          <a:endParaRPr lang="ru-RU"/>
        </a:p>
      </dgm:t>
    </dgm:pt>
    <dgm:pt modelId="{A6970E9C-7833-4A16-98AB-ACBA9142BA66}">
      <dgm:prSet phldrT="[Текст]"/>
      <dgm:spPr/>
      <dgm:t>
        <a:bodyPr/>
        <a:lstStyle/>
        <a:p>
          <a:r>
            <a:rPr lang="ru-RU" dirty="0" smtClean="0"/>
            <a:t>УПКС = 8,38 руб./кв.м.</a:t>
          </a:r>
          <a:endParaRPr lang="ru-RU" dirty="0"/>
        </a:p>
      </dgm:t>
    </dgm:pt>
    <dgm:pt modelId="{B8018A45-8A64-4036-A34E-AB66F47F2131}" type="parTrans" cxnId="{B4C880F9-3C4D-402E-9258-C718C199DEE5}">
      <dgm:prSet/>
      <dgm:spPr/>
      <dgm:t>
        <a:bodyPr/>
        <a:lstStyle/>
        <a:p>
          <a:endParaRPr lang="ru-RU"/>
        </a:p>
      </dgm:t>
    </dgm:pt>
    <dgm:pt modelId="{C0B07CBD-E1C2-47E4-88E1-3FFFC664CBB4}" type="sibTrans" cxnId="{B4C880F9-3C4D-402E-9258-C718C199DEE5}">
      <dgm:prSet/>
      <dgm:spPr/>
      <dgm:t>
        <a:bodyPr/>
        <a:lstStyle/>
        <a:p>
          <a:endParaRPr lang="ru-RU"/>
        </a:p>
      </dgm:t>
    </dgm:pt>
    <dgm:pt modelId="{414057B5-3A2A-403F-A5A5-D07BA2E3F1F8}" type="pres">
      <dgm:prSet presAssocID="{9BDA18F2-EB2F-4402-81D8-BACB96AD0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72B771-427B-44CA-8F63-3DBDB936F1A8}" type="pres">
      <dgm:prSet presAssocID="{94F9D43D-EA8A-4AB6-B98F-E68C8DF642CE}" presName="linNode" presStyleCnt="0"/>
      <dgm:spPr/>
    </dgm:pt>
    <dgm:pt modelId="{5D858560-FE91-4062-8CA7-28D0EDF7D8B0}" type="pres">
      <dgm:prSet presAssocID="{94F9D43D-EA8A-4AB6-B98F-E68C8DF642C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B8856-AAB8-41E5-82F6-B9B05D426288}" type="pres">
      <dgm:prSet presAssocID="{94F9D43D-EA8A-4AB6-B98F-E68C8DF642C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A071C-BD25-44CD-B1D0-0FFCC6A50336}" type="pres">
      <dgm:prSet presAssocID="{C0B6BBF7-ECE2-4527-AA4D-A9C4A3D38E8E}" presName="spacing" presStyleCnt="0"/>
      <dgm:spPr/>
    </dgm:pt>
    <dgm:pt modelId="{287E91B9-B745-42C6-AF8F-9091B34B6F80}" type="pres">
      <dgm:prSet presAssocID="{9609C8C3-2EDF-421E-91C9-C368B3A8947A}" presName="linNode" presStyleCnt="0"/>
      <dgm:spPr/>
    </dgm:pt>
    <dgm:pt modelId="{8D70CAE0-AC84-467A-8D14-73EFC09BB880}" type="pres">
      <dgm:prSet presAssocID="{9609C8C3-2EDF-421E-91C9-C368B3A8947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95F49-F7D3-4C68-98D6-2D1053B41739}" type="pres">
      <dgm:prSet presAssocID="{9609C8C3-2EDF-421E-91C9-C368B3A8947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5C94B-3DFA-4326-AD7D-F241F245FA67}" type="presOf" srcId="{B5D68F67-E494-4132-BC15-3D15011DD594}" destId="{620B8856-AAB8-41E5-82F6-B9B05D426288}" srcOrd="0" destOrd="1" presId="urn:microsoft.com/office/officeart/2005/8/layout/vList6"/>
    <dgm:cxn modelId="{9A55AB76-4FB3-455E-8AFA-A2B9D4E01EFC}" srcId="{9BDA18F2-EB2F-4402-81D8-BACB96AD0829}" destId="{9609C8C3-2EDF-421E-91C9-C368B3A8947A}" srcOrd="1" destOrd="0" parTransId="{EB25D531-0BA6-4AAE-B1A6-93E0E04E6B82}" sibTransId="{2E3E7BB2-0534-441A-98DC-F91BDEC9199E}"/>
    <dgm:cxn modelId="{82D398F4-B376-4601-83D3-B9DE362FB20F}" type="presOf" srcId="{E7F8BCB9-3869-4244-9E61-357293D31F84}" destId="{E4695F49-F7D3-4C68-98D6-2D1053B41739}" srcOrd="0" destOrd="1" presId="urn:microsoft.com/office/officeart/2005/8/layout/vList6"/>
    <dgm:cxn modelId="{87B29B26-1A12-4D75-8A5E-CB0024BEB3E3}" srcId="{94F9D43D-EA8A-4AB6-B98F-E68C8DF642CE}" destId="{1C5285C7-B059-43EB-8EEE-EE8FDD20908C}" srcOrd="2" destOrd="0" parTransId="{B984A0B5-7C97-47E0-AA87-275178B2CBC2}" sibTransId="{D4F15994-BB15-4FDA-8DCA-0E77565EFEC2}"/>
    <dgm:cxn modelId="{EBD66B2F-3127-46CF-B72F-CD612AFBF45E}" type="presOf" srcId="{94F9D43D-EA8A-4AB6-B98F-E68C8DF642CE}" destId="{5D858560-FE91-4062-8CA7-28D0EDF7D8B0}" srcOrd="0" destOrd="0" presId="urn:microsoft.com/office/officeart/2005/8/layout/vList6"/>
    <dgm:cxn modelId="{F4935EBE-5885-402E-AB13-4D349CF3CCD8}" type="presOf" srcId="{9609C8C3-2EDF-421E-91C9-C368B3A8947A}" destId="{8D70CAE0-AC84-467A-8D14-73EFC09BB880}" srcOrd="0" destOrd="0" presId="urn:microsoft.com/office/officeart/2005/8/layout/vList6"/>
    <dgm:cxn modelId="{FC966356-1939-414B-B96A-3B8E4D47E249}" srcId="{9BDA18F2-EB2F-4402-81D8-BACB96AD0829}" destId="{94F9D43D-EA8A-4AB6-B98F-E68C8DF642CE}" srcOrd="0" destOrd="0" parTransId="{91EABFEC-DD81-4962-86EB-82B186669FD5}" sibTransId="{C0B6BBF7-ECE2-4527-AA4D-A9C4A3D38E8E}"/>
    <dgm:cxn modelId="{C151022A-E53B-4B1B-9ACA-958550B9E5B2}" srcId="{9609C8C3-2EDF-421E-91C9-C368B3A8947A}" destId="{720CDACF-5C26-4C7F-9EA5-53CB88242FC4}" srcOrd="0" destOrd="0" parTransId="{28BF23A3-A445-4DBA-A51C-7845967079B4}" sibTransId="{82AEDDED-2A49-493C-95F9-BF3A1285EB8F}"/>
    <dgm:cxn modelId="{EDA0903E-9727-4ED6-BEF1-8EA3E69D22F8}" srcId="{94F9D43D-EA8A-4AB6-B98F-E68C8DF642CE}" destId="{B5D68F67-E494-4132-BC15-3D15011DD594}" srcOrd="1" destOrd="0" parTransId="{995010B1-BE34-4463-9C63-36BE11313C6E}" sibTransId="{30DBE3AF-B041-41F8-9669-E87A849E21D0}"/>
    <dgm:cxn modelId="{2EF823F5-91E4-43B4-A3C1-9EF5F214930B}" srcId="{94F9D43D-EA8A-4AB6-B98F-E68C8DF642CE}" destId="{5ECA9D14-D310-42F8-95D8-7B126B5B7FB0}" srcOrd="0" destOrd="0" parTransId="{782582BE-07BD-40AB-9F2C-46DD0B734CCC}" sibTransId="{42DE0D04-6A35-4ED9-A104-53B5A87BBD11}"/>
    <dgm:cxn modelId="{3720340F-40F8-4762-9BCB-365C9B4F5969}" type="presOf" srcId="{9BDA18F2-EB2F-4402-81D8-BACB96AD0829}" destId="{414057B5-3A2A-403F-A5A5-D07BA2E3F1F8}" srcOrd="0" destOrd="0" presId="urn:microsoft.com/office/officeart/2005/8/layout/vList6"/>
    <dgm:cxn modelId="{04685C04-4847-4E0A-9960-FA63D2D885CF}" srcId="{9609C8C3-2EDF-421E-91C9-C368B3A8947A}" destId="{E7F8BCB9-3869-4244-9E61-357293D31F84}" srcOrd="1" destOrd="0" parTransId="{33A36AF7-2011-4056-8809-FE4EEE0427EB}" sibTransId="{06BF1701-03F1-49CF-877A-DB7A3471AAD1}"/>
    <dgm:cxn modelId="{96816E24-63FE-4713-9136-30CEB5283CB4}" type="presOf" srcId="{1C5285C7-B059-43EB-8EEE-EE8FDD20908C}" destId="{620B8856-AAB8-41E5-82F6-B9B05D426288}" srcOrd="0" destOrd="2" presId="urn:microsoft.com/office/officeart/2005/8/layout/vList6"/>
    <dgm:cxn modelId="{3AEC780F-DF07-4278-99B9-EE5C00A6A7E3}" type="presOf" srcId="{5ECA9D14-D310-42F8-95D8-7B126B5B7FB0}" destId="{620B8856-AAB8-41E5-82F6-B9B05D426288}" srcOrd="0" destOrd="0" presId="urn:microsoft.com/office/officeart/2005/8/layout/vList6"/>
    <dgm:cxn modelId="{3EBED472-6EF8-45D5-BB3F-95CB028056F3}" type="presOf" srcId="{A6970E9C-7833-4A16-98AB-ACBA9142BA66}" destId="{E4695F49-F7D3-4C68-98D6-2D1053B41739}" srcOrd="0" destOrd="2" presId="urn:microsoft.com/office/officeart/2005/8/layout/vList6"/>
    <dgm:cxn modelId="{47A7CE08-76AD-4311-8E3A-EB4CF50D2616}" type="presOf" srcId="{720CDACF-5C26-4C7F-9EA5-53CB88242FC4}" destId="{E4695F49-F7D3-4C68-98D6-2D1053B41739}" srcOrd="0" destOrd="0" presId="urn:microsoft.com/office/officeart/2005/8/layout/vList6"/>
    <dgm:cxn modelId="{B4C880F9-3C4D-402E-9258-C718C199DEE5}" srcId="{9609C8C3-2EDF-421E-91C9-C368B3A8947A}" destId="{A6970E9C-7833-4A16-98AB-ACBA9142BA66}" srcOrd="2" destOrd="0" parTransId="{B8018A45-8A64-4036-A34E-AB66F47F2131}" sibTransId="{C0B07CBD-E1C2-47E4-88E1-3FFFC664CBB4}"/>
    <dgm:cxn modelId="{5886DE0F-E306-4E0C-938A-528F5D9D4B2D}" type="presParOf" srcId="{414057B5-3A2A-403F-A5A5-D07BA2E3F1F8}" destId="{6972B771-427B-44CA-8F63-3DBDB936F1A8}" srcOrd="0" destOrd="0" presId="urn:microsoft.com/office/officeart/2005/8/layout/vList6"/>
    <dgm:cxn modelId="{C05FA58F-1DE8-4D07-85F7-CD7FE462FC0C}" type="presParOf" srcId="{6972B771-427B-44CA-8F63-3DBDB936F1A8}" destId="{5D858560-FE91-4062-8CA7-28D0EDF7D8B0}" srcOrd="0" destOrd="0" presId="urn:microsoft.com/office/officeart/2005/8/layout/vList6"/>
    <dgm:cxn modelId="{740C0FA5-2262-47B8-A11B-20AD0035DAD5}" type="presParOf" srcId="{6972B771-427B-44CA-8F63-3DBDB936F1A8}" destId="{620B8856-AAB8-41E5-82F6-B9B05D426288}" srcOrd="1" destOrd="0" presId="urn:microsoft.com/office/officeart/2005/8/layout/vList6"/>
    <dgm:cxn modelId="{C9C8E927-3526-4B33-86B6-7FEAC71A13D8}" type="presParOf" srcId="{414057B5-3A2A-403F-A5A5-D07BA2E3F1F8}" destId="{8E8A071C-BD25-44CD-B1D0-0FFCC6A50336}" srcOrd="1" destOrd="0" presId="urn:microsoft.com/office/officeart/2005/8/layout/vList6"/>
    <dgm:cxn modelId="{1C2BF3E0-2189-45B6-9D86-B55F87FB3941}" type="presParOf" srcId="{414057B5-3A2A-403F-A5A5-D07BA2E3F1F8}" destId="{287E91B9-B745-42C6-AF8F-9091B34B6F80}" srcOrd="2" destOrd="0" presId="urn:microsoft.com/office/officeart/2005/8/layout/vList6"/>
    <dgm:cxn modelId="{A9E7EA26-6EC9-4795-8357-F8B2A8B76DF8}" type="presParOf" srcId="{287E91B9-B745-42C6-AF8F-9091B34B6F80}" destId="{8D70CAE0-AC84-467A-8D14-73EFC09BB880}" srcOrd="0" destOrd="0" presId="urn:microsoft.com/office/officeart/2005/8/layout/vList6"/>
    <dgm:cxn modelId="{1671B4BD-9BE3-413B-A2A9-5364254F4EB7}" type="presParOf" srcId="{287E91B9-B745-42C6-AF8F-9091B34B6F80}" destId="{E4695F49-F7D3-4C68-98D6-2D1053B417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A2D9E-5DDB-42C6-A8D6-519ED3045DB1}">
      <dsp:nvSpPr>
        <dsp:cNvPr id="0" name=""/>
        <dsp:cNvSpPr/>
      </dsp:nvSpPr>
      <dsp:spPr>
        <a:xfrm rot="5400000">
          <a:off x="4061866" y="-1153816"/>
          <a:ext cx="1882699" cy="47089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Для сельскохозяйственного использования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Для сельскохозяйственного производства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Земли  сельскохозяйственного назначения,  пригодные под  пашни,  сенокосы,  пастбища,  занятые  залежами  на  дату  проведения ГКОЗ…</a:t>
          </a:r>
          <a:endParaRPr lang="ru-RU" sz="1500" kern="1200" dirty="0"/>
        </a:p>
      </dsp:txBody>
      <dsp:txXfrm rot="-5400000">
        <a:off x="2648761" y="351195"/>
        <a:ext cx="4617003" cy="1698887"/>
      </dsp:txXfrm>
    </dsp:sp>
    <dsp:sp modelId="{4DE58579-11E4-495E-AA98-11D64DBF7D3D}">
      <dsp:nvSpPr>
        <dsp:cNvPr id="0" name=""/>
        <dsp:cNvSpPr/>
      </dsp:nvSpPr>
      <dsp:spPr>
        <a:xfrm>
          <a:off x="8994" y="26251"/>
          <a:ext cx="2648761" cy="2353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35%</a:t>
          </a:r>
          <a:endParaRPr lang="ru-RU" sz="6500" kern="1200" dirty="0"/>
        </a:p>
      </dsp:txBody>
      <dsp:txXfrm>
        <a:off x="123876" y="141133"/>
        <a:ext cx="2418997" cy="2123610"/>
      </dsp:txXfrm>
    </dsp:sp>
    <dsp:sp modelId="{6F406F55-77F7-4B0A-A377-A1E2338DD38A}">
      <dsp:nvSpPr>
        <dsp:cNvPr id="0" name=""/>
        <dsp:cNvSpPr/>
      </dsp:nvSpPr>
      <dsp:spPr>
        <a:xfrm rot="5400000">
          <a:off x="4061866" y="1293335"/>
          <a:ext cx="1882699" cy="47089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Отсутствие координат границ</a:t>
          </a:r>
          <a:endParaRPr lang="ru-RU" sz="1500" kern="1200" dirty="0"/>
        </a:p>
      </dsp:txBody>
      <dsp:txXfrm rot="-5400000">
        <a:off x="2648761" y="2798346"/>
        <a:ext cx="4617003" cy="1698887"/>
      </dsp:txXfrm>
    </dsp:sp>
    <dsp:sp modelId="{B69D41B6-96F2-462A-81BB-3C390D2549B5}">
      <dsp:nvSpPr>
        <dsp:cNvPr id="0" name=""/>
        <dsp:cNvSpPr/>
      </dsp:nvSpPr>
      <dsp:spPr>
        <a:xfrm>
          <a:off x="0" y="2471102"/>
          <a:ext cx="2648761" cy="2353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45%</a:t>
          </a:r>
          <a:endParaRPr lang="ru-RU" sz="6500" kern="1200" dirty="0"/>
        </a:p>
      </dsp:txBody>
      <dsp:txXfrm>
        <a:off x="114882" y="2585984"/>
        <a:ext cx="2418997" cy="2123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45DD5-6E93-4CA8-A1E8-1965DD4664CB}">
      <dsp:nvSpPr>
        <dsp:cNvPr id="0" name=""/>
        <dsp:cNvSpPr/>
      </dsp:nvSpPr>
      <dsp:spPr>
        <a:xfrm>
          <a:off x="0" y="338544"/>
          <a:ext cx="48306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AD675-46E1-429A-B09A-165FDDB024D5}">
      <dsp:nvSpPr>
        <dsp:cNvPr id="0" name=""/>
        <dsp:cNvSpPr/>
      </dsp:nvSpPr>
      <dsp:spPr>
        <a:xfrm>
          <a:off x="234929" y="190381"/>
          <a:ext cx="4594332" cy="251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12" tIns="0" rIns="127812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1. </a:t>
          </a:r>
          <a:r>
            <a:rPr lang="ru-RU" sz="700" kern="1200" dirty="0" smtClean="0"/>
            <a:t>Нарушение срока установленного </a:t>
          </a:r>
          <a:r>
            <a:rPr lang="ru-RU" sz="700" kern="1200" dirty="0" smtClean="0"/>
            <a:t>законом о ГКО </a:t>
          </a:r>
          <a:r>
            <a:rPr lang="ru-RU" sz="700" kern="1200" dirty="0" smtClean="0"/>
            <a:t>(20 </a:t>
          </a:r>
          <a:r>
            <a:rPr lang="ru-RU" sz="700" kern="1200" dirty="0" smtClean="0"/>
            <a:t>рабочих </a:t>
          </a:r>
          <a:r>
            <a:rPr lang="ru-RU" sz="700" kern="1200" dirty="0" smtClean="0"/>
            <a:t>дней)</a:t>
          </a:r>
          <a:endParaRPr lang="ru-RU" sz="700" kern="1200" dirty="0"/>
        </a:p>
      </dsp:txBody>
      <dsp:txXfrm>
        <a:off x="247205" y="202657"/>
        <a:ext cx="4569780" cy="226930"/>
      </dsp:txXfrm>
    </dsp:sp>
    <dsp:sp modelId="{1B2F7E71-465F-4145-90C9-3FA7D9D5D0C8}">
      <dsp:nvSpPr>
        <dsp:cNvPr id="0" name=""/>
        <dsp:cNvSpPr/>
      </dsp:nvSpPr>
      <dsp:spPr>
        <a:xfrm>
          <a:off x="0" y="677058"/>
          <a:ext cx="48306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6D041-35E8-4B7B-BA64-F2BC2D8E9379}">
      <dsp:nvSpPr>
        <dsp:cNvPr id="0" name=""/>
        <dsp:cNvSpPr/>
      </dsp:nvSpPr>
      <dsp:spPr>
        <a:xfrm>
          <a:off x="230448" y="552744"/>
          <a:ext cx="4599283" cy="227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12" tIns="0" rIns="127812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2. Ответы МО усиливают неопределенность в установлении вида фактического использования</a:t>
          </a:r>
          <a:endParaRPr lang="ru-RU" sz="700" kern="1200" dirty="0"/>
        </a:p>
      </dsp:txBody>
      <dsp:txXfrm>
        <a:off x="241560" y="563856"/>
        <a:ext cx="4577059" cy="205410"/>
      </dsp:txXfrm>
    </dsp:sp>
    <dsp:sp modelId="{B0F47D39-BE13-4B88-919C-BE32D9EB29EE}">
      <dsp:nvSpPr>
        <dsp:cNvPr id="0" name=""/>
        <dsp:cNvSpPr/>
      </dsp:nvSpPr>
      <dsp:spPr>
        <a:xfrm>
          <a:off x="0" y="1001370"/>
          <a:ext cx="48306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20C4F-16CA-4BBB-86DF-DAA2BDC739A9}">
      <dsp:nvSpPr>
        <dsp:cNvPr id="0" name=""/>
        <dsp:cNvSpPr/>
      </dsp:nvSpPr>
      <dsp:spPr>
        <a:xfrm>
          <a:off x="216023" y="905091"/>
          <a:ext cx="4599527" cy="213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12" tIns="0" rIns="127812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3. Противоречия в ответах МО</a:t>
          </a:r>
          <a:endParaRPr lang="ru-RU" sz="700" kern="1200" dirty="0"/>
        </a:p>
      </dsp:txBody>
      <dsp:txXfrm>
        <a:off x="226442" y="915510"/>
        <a:ext cx="4578689" cy="192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B1759-F38E-458F-8A85-CFEF246D99A1}">
      <dsp:nvSpPr>
        <dsp:cNvPr id="0" name=""/>
        <dsp:cNvSpPr/>
      </dsp:nvSpPr>
      <dsp:spPr>
        <a:xfrm>
          <a:off x="3332245" y="1643068"/>
          <a:ext cx="1435300" cy="1435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 отчета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2440" y="1853263"/>
        <a:ext cx="1014910" cy="1014910"/>
      </dsp:txXfrm>
    </dsp:sp>
    <dsp:sp modelId="{1BA2E56B-94A1-4F56-B507-8415055EA5A7}">
      <dsp:nvSpPr>
        <dsp:cNvPr id="0" name=""/>
        <dsp:cNvSpPr/>
      </dsp:nvSpPr>
      <dsp:spPr>
        <a:xfrm rot="16144119">
          <a:off x="3939707" y="1531034"/>
          <a:ext cx="193893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193893" y="1519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31807" y="1541382"/>
        <a:ext cx="9694" cy="9694"/>
      </dsp:txXfrm>
    </dsp:sp>
    <dsp:sp modelId="{977EB4A3-F3C2-48D5-8D89-0C3042F52700}">
      <dsp:nvSpPr>
        <dsp:cNvPr id="0" name=""/>
        <dsp:cNvSpPr/>
      </dsp:nvSpPr>
      <dsp:spPr>
        <a:xfrm>
          <a:off x="2684163" y="0"/>
          <a:ext cx="2678270" cy="1449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оценки – право собственности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Аналоги - паи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6387" y="212248"/>
        <a:ext cx="1893822" cy="1024827"/>
      </dsp:txXfrm>
    </dsp:sp>
    <dsp:sp modelId="{43728F41-666B-49FD-A0B7-65557B5D6F63}">
      <dsp:nvSpPr>
        <dsp:cNvPr id="0" name=""/>
        <dsp:cNvSpPr/>
      </dsp:nvSpPr>
      <dsp:spPr>
        <a:xfrm rot="31105">
          <a:off x="4767505" y="2354365"/>
          <a:ext cx="519065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519065" y="1519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14061" y="2356583"/>
        <a:ext cx="25953" cy="25953"/>
      </dsp:txXfrm>
    </dsp:sp>
    <dsp:sp modelId="{3692C8F0-1F11-46ED-BA6D-B582F9DD53A1}">
      <dsp:nvSpPr>
        <dsp:cNvPr id="0" name=""/>
        <dsp:cNvSpPr/>
      </dsp:nvSpPr>
      <dsp:spPr>
        <a:xfrm>
          <a:off x="5286419" y="1428752"/>
          <a:ext cx="2930452" cy="1912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Противоречивая информация в тексте объявлений о продаже аналогов</a:t>
          </a:r>
          <a:endParaRPr lang="ru-RU" sz="1800" kern="1200" dirty="0"/>
        </a:p>
      </dsp:txBody>
      <dsp:txXfrm>
        <a:off x="5715574" y="1708879"/>
        <a:ext cx="2072142" cy="1352570"/>
      </dsp:txXfrm>
    </dsp:sp>
    <dsp:sp modelId="{EA519AE4-3085-4EAA-9806-D8D35C429AE8}">
      <dsp:nvSpPr>
        <dsp:cNvPr id="0" name=""/>
        <dsp:cNvSpPr/>
      </dsp:nvSpPr>
      <dsp:spPr>
        <a:xfrm rot="5338479">
          <a:off x="3855353" y="3274187"/>
          <a:ext cx="422324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422324" y="1519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55958" y="3278824"/>
        <a:ext cx="21116" cy="21116"/>
      </dsp:txXfrm>
    </dsp:sp>
    <dsp:sp modelId="{28560F02-02D5-422E-A66E-3CA43B0653D6}">
      <dsp:nvSpPr>
        <dsp:cNvPr id="0" name=""/>
        <dsp:cNvSpPr/>
      </dsp:nvSpPr>
      <dsp:spPr>
        <a:xfrm>
          <a:off x="2928951" y="3500461"/>
          <a:ext cx="2309355" cy="1490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Неверно использована информация об аналогах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7148" y="3718700"/>
        <a:ext cx="1632961" cy="1053751"/>
      </dsp:txXfrm>
    </dsp:sp>
    <dsp:sp modelId="{57F90EF2-59C7-4BE4-AA56-24ACD0ABD8D2}">
      <dsp:nvSpPr>
        <dsp:cNvPr id="0" name=""/>
        <dsp:cNvSpPr/>
      </dsp:nvSpPr>
      <dsp:spPr>
        <a:xfrm rot="10534586">
          <a:off x="2889253" y="2418067"/>
          <a:ext cx="445793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445793" y="1519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01005" y="2422117"/>
        <a:ext cx="22289" cy="22289"/>
      </dsp:txXfrm>
    </dsp:sp>
    <dsp:sp modelId="{69EA42B5-B0C4-4AA4-93A0-12706DAA409E}">
      <dsp:nvSpPr>
        <dsp:cNvPr id="0" name=""/>
        <dsp:cNvSpPr/>
      </dsp:nvSpPr>
      <dsp:spPr>
        <a:xfrm>
          <a:off x="403270" y="1735010"/>
          <a:ext cx="2495384" cy="1622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Неверный расчет и применение корректировки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8711" y="1972631"/>
        <a:ext cx="1764502" cy="1147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B8856-AAB8-41E5-82F6-B9B05D426288}">
      <dsp:nvSpPr>
        <dsp:cNvPr id="0" name=""/>
        <dsp:cNvSpPr/>
      </dsp:nvSpPr>
      <dsp:spPr>
        <a:xfrm>
          <a:off x="3543324" y="514"/>
          <a:ext cx="5314987" cy="20065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Земли промышленности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ВРИ – для предпринимательской деятельности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УПКС = 1479,79 руб./кв.м.</a:t>
          </a:r>
          <a:endParaRPr lang="ru-RU" sz="2000" kern="1200" dirty="0"/>
        </a:p>
      </dsp:txBody>
      <dsp:txXfrm>
        <a:off x="3543324" y="251336"/>
        <a:ext cx="4562521" cy="1504933"/>
      </dsp:txXfrm>
    </dsp:sp>
    <dsp:sp modelId="{5D858560-FE91-4062-8CA7-28D0EDF7D8B0}">
      <dsp:nvSpPr>
        <dsp:cNvPr id="0" name=""/>
        <dsp:cNvSpPr/>
      </dsp:nvSpPr>
      <dsp:spPr>
        <a:xfrm>
          <a:off x="0" y="514"/>
          <a:ext cx="3543324" cy="2006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Было</a:t>
          </a:r>
          <a:endParaRPr lang="ru-RU" sz="6500" kern="1200" dirty="0"/>
        </a:p>
      </dsp:txBody>
      <dsp:txXfrm>
        <a:off x="97953" y="98467"/>
        <a:ext cx="3347418" cy="1810671"/>
      </dsp:txXfrm>
    </dsp:sp>
    <dsp:sp modelId="{E4695F49-F7D3-4C68-98D6-2D1053B41739}">
      <dsp:nvSpPr>
        <dsp:cNvPr id="0" name=""/>
        <dsp:cNvSpPr/>
      </dsp:nvSpPr>
      <dsp:spPr>
        <a:xfrm>
          <a:off x="3543324" y="2207749"/>
          <a:ext cx="5314987" cy="20065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Земли СХ назначения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ВРИ – для сенокошения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УПКС = 8,38 руб./кв.м.</a:t>
          </a:r>
          <a:endParaRPr lang="ru-RU" sz="2000" kern="1200" dirty="0"/>
        </a:p>
      </dsp:txBody>
      <dsp:txXfrm>
        <a:off x="3543324" y="2458571"/>
        <a:ext cx="4562521" cy="1504933"/>
      </dsp:txXfrm>
    </dsp:sp>
    <dsp:sp modelId="{8D70CAE0-AC84-467A-8D14-73EFC09BB880}">
      <dsp:nvSpPr>
        <dsp:cNvPr id="0" name=""/>
        <dsp:cNvSpPr/>
      </dsp:nvSpPr>
      <dsp:spPr>
        <a:xfrm>
          <a:off x="0" y="2207749"/>
          <a:ext cx="3543324" cy="2006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Стало</a:t>
          </a:r>
          <a:endParaRPr lang="ru-RU" sz="6500" kern="1200" dirty="0"/>
        </a:p>
      </dsp:txBody>
      <dsp:txXfrm>
        <a:off x="97953" y="2305702"/>
        <a:ext cx="3347418" cy="1810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75336-26DF-4191-8E41-DF527687F6E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950C1-17EE-4042-BFCA-EDFBE5DEF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50C1-17EE-4042-BFCA-EDFBE5DEFC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1A24-75F7-458A-88F1-8F42D58A3F9B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291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871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0087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683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95583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569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E545-54E4-4502-BDC2-5C436A89CF5B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726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72ED-78B6-4040-A84B-5976B31B3F88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9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763A-D001-400B-9829-AC3409EE1A27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2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706C-56C1-4A90-8B13-64EB100FDB36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5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9246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F81F-7580-4237-A515-2825DD51A0FB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0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5FF6-C51F-4457-8A5E-48D5E761FA2E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4746-167E-4CF6-84E0-14403A3DB467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5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083F-3835-4899-97C9-5FBB68B35669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1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192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6AE462-ACDD-4335-85FF-FB94A3847C0D}" type="datetime1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3FA049-8183-43E4-8D09-A7F290635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03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  <p:sldLayoutId id="2147484083" r:id="rId15"/>
    <p:sldLayoutId id="2147484084" r:id="rId16"/>
    <p:sldLayoutId id="214748408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7672" cy="375273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</a:t>
            </a:r>
            <a:r>
              <a:rPr lang="ru-RU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кадастровая оценка земель сельскохозяйственного </a:t>
            </a:r>
            <a:r>
              <a:rPr lang="ru-RU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назначения»</a:t>
            </a:r>
            <a:endParaRPr lang="ru-RU" sz="28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757510"/>
          </a:xfrm>
        </p:spPr>
        <p:txBody>
          <a:bodyPr>
            <a:noAutofit/>
          </a:bodyPr>
          <a:lstStyle/>
          <a:p>
            <a:pPr algn="l"/>
            <a:endParaRPr lang="ru-RU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18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1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29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24107"/>
            <a:ext cx="7373846" cy="1303891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сведений необходимых для выполнения требований методических указаний, утв. Приказом Минэкономразвития России от 12.05.2017 N 226 "Об утверждении методических указаний о государственной кадастровой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62550"/>
              </p:ext>
            </p:extLst>
          </p:nvPr>
        </p:nvGraphicFramePr>
        <p:xfrm>
          <a:off x="683568" y="1988840"/>
          <a:ext cx="7560840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122">
                  <a:extLst>
                    <a:ext uri="{9D8B030D-6E8A-4147-A177-3AD203B41FA5}">
                      <a16:colId xmlns:a16="http://schemas.microsoft.com/office/drawing/2014/main" val="3867342530"/>
                    </a:ext>
                  </a:extLst>
                </a:gridCol>
                <a:gridCol w="5266718">
                  <a:extLst>
                    <a:ext uri="{9D8B030D-6E8A-4147-A177-3AD203B41FA5}">
                      <a16:colId xmlns:a16="http://schemas.microsoft.com/office/drawing/2014/main" val="2108206791"/>
                    </a:ext>
                  </a:extLst>
                </a:gridCol>
              </a:tblGrid>
              <a:tr h="261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Реквизиты нормативного акта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Требование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extLst>
                  <a:ext uri="{0D108BD9-81ED-4DB2-BD59-A6C34878D82A}">
                    <a16:rowId xmlns:a16="http://schemas.microsoft.com/office/drawing/2014/main" val="3133026724"/>
                  </a:ext>
                </a:extLst>
              </a:tr>
              <a:tr h="1571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п. 2.2. Методических указаний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Для </a:t>
                      </a:r>
                      <a:r>
                        <a:rPr lang="ru-RU" sz="1000" dirty="0">
                          <a:effectLst/>
                        </a:rPr>
                        <a:t>целей подготовки к проведению государственной кадастровой оценки уполномоченным в сфере проведения государственной кадастровой оценки органом исполнительной власти субъекта Российской Федерации </a:t>
                      </a:r>
                      <a:r>
                        <a:rPr lang="ru-RU" sz="1000" u="sng" dirty="0" smtClean="0">
                          <a:effectLst/>
                        </a:rPr>
                        <a:t>обеспечивается </a:t>
                      </a:r>
                      <a:r>
                        <a:rPr lang="ru-RU" sz="1000" u="sng" dirty="0">
                          <a:effectLst/>
                        </a:rPr>
                        <a:t>предоставление сведений Единого государственного реестра недвижимости (ЕГРН)</a:t>
                      </a:r>
                      <a:r>
                        <a:rPr lang="ru-RU" sz="1000" dirty="0">
                          <a:effectLst/>
                        </a:rPr>
                        <a:t>, а также сведений, содержащихся в учетно-технической </a:t>
                      </a:r>
                      <a:r>
                        <a:rPr lang="ru-RU" sz="1000" dirty="0" smtClean="0">
                          <a:effectLst/>
                        </a:rPr>
                        <a:t>документации.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extLst>
                  <a:ext uri="{0D108BD9-81ED-4DB2-BD59-A6C34878D82A}">
                    <a16:rowId xmlns:a16="http://schemas.microsoft.com/office/drawing/2014/main" val="2559353843"/>
                  </a:ext>
                </a:extLst>
              </a:tr>
              <a:tr h="654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п. 2.5. Методических указаний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В </a:t>
                      </a:r>
                      <a:r>
                        <a:rPr lang="ru-RU" sz="1000" dirty="0">
                          <a:effectLst/>
                        </a:rPr>
                        <a:t>ходе подготовки к государственной кадастровой оценке также осуществляется </a:t>
                      </a:r>
                      <a:r>
                        <a:rPr lang="ru-RU" sz="1000" u="sng" dirty="0">
                          <a:effectLst/>
                        </a:rPr>
                        <a:t>сбор информации об объектах недвижимости, характеристики которых изменялись в сведениях </a:t>
                      </a:r>
                      <a:r>
                        <a:rPr lang="ru-RU" sz="1000" u="sng" dirty="0" smtClean="0">
                          <a:effectLst/>
                        </a:rPr>
                        <a:t>ЕГРН</a:t>
                      </a:r>
                      <a:r>
                        <a:rPr lang="ru-RU" sz="1000" u="none" dirty="0" smtClean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extLst>
                  <a:ext uri="{0D108BD9-81ED-4DB2-BD59-A6C34878D82A}">
                    <a16:rowId xmlns:a16="http://schemas.microsoft.com/office/drawing/2014/main" val="97443220"/>
                  </a:ext>
                </a:extLst>
              </a:tr>
              <a:tr h="1047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п. 9.2.2.5.3.3 Методических указаний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Расчет кадастровой стоимости земельных участков с кодами расчета видов использования: 03:011; 06:074; 06:080; 07:010; 07:015; 07:020; 07:030; 07:050; 10:012; 12:001 осуществляется с использованием значений удельных показателей кадастровой стоимости земельных участков, </a:t>
                      </a:r>
                      <a:r>
                        <a:rPr lang="ru-RU" sz="1000" u="sng">
                          <a:effectLst/>
                        </a:rPr>
                        <a:t>граничащих с указанными земельными участками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extLst>
                  <a:ext uri="{0D108BD9-81ED-4DB2-BD59-A6C34878D82A}">
                    <a16:rowId xmlns:a16="http://schemas.microsoft.com/office/drawing/2014/main" val="2897835133"/>
                  </a:ext>
                </a:extLst>
              </a:tr>
              <a:tr h="785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п. 4.1. Методических указаний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Для определения кадастровой стоимости бюджетным учреждением осуществляется сбор и анализ информации о рынке объектов недвижимости, в том числе </a:t>
                      </a:r>
                      <a:r>
                        <a:rPr lang="ru-RU" sz="1000" u="sng" dirty="0">
                          <a:effectLst/>
                        </a:rPr>
                        <a:t>о сделках </a:t>
                      </a:r>
                      <a:r>
                        <a:rPr lang="ru-RU" sz="1000" dirty="0">
                          <a:effectLst/>
                        </a:rPr>
                        <a:t>(предложениях) на рынке объектов недвижимости.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/>
                </a:tc>
                <a:extLst>
                  <a:ext uri="{0D108BD9-81ED-4DB2-BD59-A6C34878D82A}">
                    <a16:rowId xmlns:a16="http://schemas.microsoft.com/office/drawing/2014/main" val="1323784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3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70" y="116632"/>
            <a:ext cx="3570302" cy="239537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/>
          <a:p>
            <a:r>
              <a:rPr lang="ru-RU" sz="2000" b="1" dirty="0" smtClean="0"/>
              <a:t>Проблемы во взаимодействии с муниципальными образованиями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68356"/>
              </p:ext>
            </p:extLst>
          </p:nvPr>
        </p:nvGraphicFramePr>
        <p:xfrm>
          <a:off x="4203878" y="764704"/>
          <a:ext cx="483068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3038" y="2416748"/>
            <a:ext cx="4853514" cy="34709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7770" y="2705662"/>
            <a:ext cx="37081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63538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проведены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встречи (выездные совещания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Aft>
                <a:spcPts val="0"/>
              </a:spcAft>
              <a:tabLst>
                <a:tab pos="363538" algn="l"/>
              </a:tabLst>
            </a:pP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63538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ведется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каждому запросу</a:t>
            </a:r>
          </a:p>
          <a:p>
            <a:pPr algn="just">
              <a:spcAft>
                <a:spcPts val="0"/>
              </a:spcAft>
              <a:tabLst>
                <a:tab pos="363538" algn="l"/>
              </a:tabLst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63538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региональная система электронного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документооборота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63538" algn="l"/>
              </a:tabLst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100% запросов Учреждение получает ответы. 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tabLst>
                <a:tab pos="363538" algn="l"/>
              </a:tabLst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tabLst>
                <a:tab pos="363538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Ведется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работа по срокам и качеству получаемой информации.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Структура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</a:rPr>
              <a:t>оспариваний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 по категориям земель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42152"/>
              </p:ext>
            </p:extLst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Структура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</a:rPr>
              <a:t>оспариваний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 по органу принятия решения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426415"/>
              </p:ext>
            </p:extLst>
          </p:nvPr>
        </p:nvGraphicFramePr>
        <p:xfrm>
          <a:off x="533400" y="533400"/>
          <a:ext cx="7639000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9040">
            <a:off x="-235802" y="3842912"/>
            <a:ext cx="3548983" cy="27429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4958">
            <a:off x="6341697" y="3919535"/>
            <a:ext cx="2010125" cy="2597524"/>
          </a:xfrm>
          <a:prstGeom prst="rect">
            <a:avLst/>
          </a:prstGeom>
        </p:spPr>
      </p:pic>
      <p:graphicFrame>
        <p:nvGraphicFramePr>
          <p:cNvPr id="7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79346"/>
              </p:ext>
            </p:extLst>
          </p:nvPr>
        </p:nvGraphicFramePr>
        <p:xfrm>
          <a:off x="548702" y="548680"/>
          <a:ext cx="8501122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Пример: причина изменения УПКС в результате оспаривания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Земельный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часток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56:25:1404007:3243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428868"/>
          <a:ext cx="88583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Выводы о причинах отклонения КС по результатам анализа </a:t>
            </a:r>
            <a:r>
              <a:rPr lang="ru-RU" sz="3200" b="1" dirty="0" err="1" smtClean="0">
                <a:solidFill>
                  <a:schemeClr val="bg1"/>
                </a:solidFill>
              </a:rPr>
              <a:t>оспариваний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Имеются вопросы к качеству отчетов об оценке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Расхождение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 методике расчета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стоимости земель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сельскохозяйственного назначения (сельхозугодий) в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кадастровой (доходный подход)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рыночной (сравнительный подход)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оценке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992888" cy="5544616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бюджетное учреждение «Центр государственной кадастровой оценки Оренбургской области» в соответствии с Уставом Учреждение осуществляет: </a:t>
            </a:r>
          </a:p>
          <a:p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кадастровой оценки, </a:t>
            </a:r>
          </a:p>
          <a:p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хранение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выдачу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копий документов технической инвентаризации,</a:t>
            </a:r>
          </a:p>
          <a:p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 фактического использования зданий строений сооружений,</a:t>
            </a:r>
          </a:p>
          <a:p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технической инвентаризации, землеустроительных и кадастровых работ.</a:t>
            </a:r>
          </a:p>
          <a:p>
            <a:endParaRPr lang="ru-RU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287072" cy="174347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распределения объектов недвижимости Оренбургской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r="359"/>
          <a:stretch/>
        </p:blipFill>
        <p:spPr bwMode="auto">
          <a:xfrm>
            <a:off x="179512" y="1772816"/>
            <a:ext cx="8787312" cy="4827399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071048" cy="73535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государственной кадастровой оценки в Оренбургской области в 2018-2020 гг.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59380"/>
              </p:ext>
            </p:extLst>
          </p:nvPr>
        </p:nvGraphicFramePr>
        <p:xfrm>
          <a:off x="1259632" y="1494384"/>
          <a:ext cx="662473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7731">
                  <a:extLst>
                    <a:ext uri="{9D8B030D-6E8A-4147-A177-3AD203B41FA5}">
                      <a16:colId xmlns:a16="http://schemas.microsoft.com/office/drawing/2014/main" val="3195632758"/>
                    </a:ext>
                  </a:extLst>
                </a:gridCol>
                <a:gridCol w="1147005">
                  <a:extLst>
                    <a:ext uri="{9D8B030D-6E8A-4147-A177-3AD203B41FA5}">
                      <a16:colId xmlns:a16="http://schemas.microsoft.com/office/drawing/2014/main" val="1983394716"/>
                    </a:ext>
                  </a:extLst>
                </a:gridCol>
              </a:tblGrid>
              <a:tr h="375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83490"/>
                  </a:ext>
                </a:extLst>
              </a:tr>
              <a:tr h="375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лесного фонда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16 309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7054952"/>
                  </a:ext>
                </a:extLst>
              </a:tr>
              <a:tr h="375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водного фонда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810657"/>
                  </a:ext>
                </a:extLst>
              </a:tr>
              <a:tr h="375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43512"/>
                  </a:ext>
                </a:extLst>
              </a:tr>
              <a:tr h="375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сельскохозяйственного назначения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142 063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3248976"/>
                  </a:ext>
                </a:extLst>
              </a:tr>
              <a:tr h="375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особо охраняемых территорий и объектов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553992"/>
                  </a:ext>
                </a:extLst>
              </a:tr>
              <a:tr h="35678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00752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населенных пунктов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646 860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0901277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Земли промышленности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22 414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244339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Здания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562 959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471731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Помещения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534 461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6911535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Сооружения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66 576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5456680"/>
                  </a:ext>
                </a:extLst>
              </a:tr>
              <a:tr h="3567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Объекты незавершенного строительства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18 796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46169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Результат обработки перечня земель сельскохозяйственного назначения (укрупненная группировка)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86105"/>
              </p:ext>
            </p:extLst>
          </p:nvPr>
        </p:nvGraphicFramePr>
        <p:xfrm>
          <a:off x="629712" y="1700808"/>
          <a:ext cx="7686704" cy="4752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5419">
                  <a:extLst>
                    <a:ext uri="{9D8B030D-6E8A-4147-A177-3AD203B41FA5}">
                      <a16:colId xmlns:a16="http://schemas.microsoft.com/office/drawing/2014/main" val="1519068989"/>
                    </a:ext>
                  </a:extLst>
                </a:gridCol>
                <a:gridCol w="831285">
                  <a:extLst>
                    <a:ext uri="{9D8B030D-6E8A-4147-A177-3AD203B41FA5}">
                      <a16:colId xmlns:a16="http://schemas.microsoft.com/office/drawing/2014/main" val="2368028343"/>
                    </a:ext>
                  </a:extLst>
                </a:gridCol>
              </a:tblGrid>
              <a:tr h="605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Садоводческое и огородническое </a:t>
                      </a:r>
                      <a:r>
                        <a:rPr lang="ru-RU" sz="1200" dirty="0" smtClean="0">
                          <a:effectLst/>
                        </a:rPr>
                        <a:t>использование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53,46%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6515589"/>
                  </a:ext>
                </a:extLst>
              </a:tr>
              <a:tr h="605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Сельскохозяйственное использование (растениеводство, сенокосы, пастбища)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42,59%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0454804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058870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Индивидуальное </a:t>
                      </a:r>
                      <a:r>
                        <a:rPr lang="ru-RU" sz="1200" dirty="0">
                          <a:effectLst/>
                        </a:rPr>
                        <a:t>жилищное строительство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7650555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Спец. </a:t>
                      </a:r>
                      <a:r>
                        <a:rPr lang="ru-RU" sz="1200" dirty="0">
                          <a:effectLst/>
                        </a:rPr>
                        <a:t>использование и запас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2885713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Отдых, рекреация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7731369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Рыбное хозяйство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3883317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 водными объектами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353913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Общественное использование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716315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Предпринимательство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2920566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лесов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5365540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Благоустройство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0800008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Транспорт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2072097"/>
                  </a:ext>
                </a:extLst>
              </a:tr>
              <a:tr h="295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Оборона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549943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отсутствия базы накопленных данных, необходимых для проведения государственной кадастровой оценки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69591"/>
            <a:ext cx="8229600" cy="4311649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оцифрованных почвенных карт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современных почвенных обследований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региональной геоинформационной системы</a:t>
            </a:r>
            <a:endParaRPr lang="ru-RU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необходимой информации об основных графических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ценообразующих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факторах области: водных объектов, дорог, границ населенных пунктов, муниципальных образований, границ садоводческих объединений и т.д.</a:t>
            </a:r>
            <a:endParaRPr lang="ru-RU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ЕГРН в полном объеме сведений о границах населенных пунктов, муниципальных образований и границ субъекта, территориальных зон и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пр.</a:t>
            </a:r>
            <a:endParaRPr lang="ru-RU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548680"/>
            <a:ext cx="7206952" cy="76944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i="1" dirty="0">
                <a:solidFill>
                  <a:srgbClr val="20386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Анализ сведений ЕГРН о границах населенных пунктов, муниципальных образований и границ субъекта</a:t>
            </a: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70127"/>
              </p:ext>
            </p:extLst>
          </p:nvPr>
        </p:nvGraphicFramePr>
        <p:xfrm>
          <a:off x="533400" y="1772816"/>
          <a:ext cx="6423273" cy="2671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753">
                  <a:extLst>
                    <a:ext uri="{9D8B030D-6E8A-4147-A177-3AD203B41FA5}">
                      <a16:colId xmlns:a16="http://schemas.microsoft.com/office/drawing/2014/main" val="1948725604"/>
                    </a:ext>
                  </a:extLst>
                </a:gridCol>
                <a:gridCol w="2283520">
                  <a:extLst>
                    <a:ext uri="{9D8B030D-6E8A-4147-A177-3AD203B41FA5}">
                      <a16:colId xmlns:a16="http://schemas.microsoft.com/office/drawing/2014/main" val="4268119431"/>
                    </a:ext>
                  </a:extLst>
                </a:gridCol>
              </a:tblGrid>
              <a:tr h="539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Внесено в ЕГРН 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745533"/>
                  </a:ext>
                </a:extLst>
              </a:tr>
              <a:tr h="5425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Границы населенных пунктов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575722"/>
                  </a:ext>
                </a:extLst>
              </a:tr>
              <a:tr h="9385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Границы муниципальных образований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7907832"/>
                  </a:ext>
                </a:extLst>
              </a:tr>
              <a:tr h="6510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Границы субъекта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8581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34000"/>
            <a:ext cx="6554867" cy="1524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Проблемы качества исходной информации, содержащейся в Перечне объектов оценки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85854"/>
              </p:ext>
            </p:extLst>
          </p:nvPr>
        </p:nvGraphicFramePr>
        <p:xfrm>
          <a:off x="190525" y="408620"/>
          <a:ext cx="7357671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151" y="514701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качества исходной информации, содержащейся в Перечне объектов оценки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ГБУ «Центр государственной кадастровой оценки Оренбургской области»</a:t>
            </a:r>
            <a:endParaRPr lang="ru-RU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3951" y="1297432"/>
            <a:ext cx="4209043" cy="273662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74" y="1318979"/>
            <a:ext cx="3761227" cy="273630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4445" y="4150650"/>
            <a:ext cx="4757172" cy="27003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955</TotalTime>
  <Words>883</Words>
  <Application>Microsoft Office PowerPoint</Application>
  <PresentationFormat>Экран (4:3)</PresentationFormat>
  <Paragraphs>154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 «ГОсударственная кадастровая оценка земель сельскохозяйственного назначения»</vt:lpstr>
      <vt:lpstr>Презентация PowerPoint</vt:lpstr>
      <vt:lpstr>Структура распределения объектов недвижимости Оренбургской области </vt:lpstr>
      <vt:lpstr>Проведение государственной кадастровой оценки в Оренбургской области в 2018-2020 гг.</vt:lpstr>
      <vt:lpstr>Презентация PowerPoint</vt:lpstr>
      <vt:lpstr>Проблемы отсутствия базы накопленных данных, необходимых для проведения государственной кадастровой оценки</vt:lpstr>
      <vt:lpstr>Презентация PowerPoint</vt:lpstr>
      <vt:lpstr>Проблемы качества исходной информации, содержащейся в Перечне объектов оценки</vt:lpstr>
      <vt:lpstr>Проблемы качества исходной информации, содержащейся в Перечне объектов оценки  </vt:lpstr>
      <vt:lpstr>Анализ сведений необходимых для выполнения требований методических указаний, утв. Приказом Минэкономразвития России от 12.05.2017 N 226 "Об утверждении методических указаний о государственной кадастровой</vt:lpstr>
      <vt:lpstr>Проблемы во взаимодействии с муниципальными образованиями</vt:lpstr>
      <vt:lpstr>Структура оспариваний по категориям земель</vt:lpstr>
      <vt:lpstr>Структура оспариваний по органу принятия решения</vt:lpstr>
      <vt:lpstr>Презентация PowerPoint</vt:lpstr>
      <vt:lpstr>Пример: причина изменения УПКС в результате оспаривания Земельный участок 56:25:1404007:3243</vt:lpstr>
      <vt:lpstr>Выводы о причинах отклонения КС по результатам анализа оспариваний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работа «Анализ качества результатов государственной кадастровой оценки земель сельскохозяйственного назначения на примере Оренбургской области»</dc:title>
  <dc:creator>Дом</dc:creator>
  <cp:lastModifiedBy>Яшникова Екатерина Геннадьевна</cp:lastModifiedBy>
  <cp:revision>60</cp:revision>
  <dcterms:created xsi:type="dcterms:W3CDTF">2019-04-20T05:52:02Z</dcterms:created>
  <dcterms:modified xsi:type="dcterms:W3CDTF">2019-04-22T12:24:06Z</dcterms:modified>
</cp:coreProperties>
</file>