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2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327185910096711"/>
          <c:y val="0.23436507936507936"/>
          <c:w val="0.39284383274199536"/>
          <c:h val="0.67357830271216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Уточнение местоположения границ земельных участков</c:v>
                </c:pt>
                <c:pt idx="1">
                  <c:v>Уточнение местоположения на земельных участках зданий</c:v>
                </c:pt>
                <c:pt idx="2">
                  <c:v>Образование земельных участков под зданиями и сооружениями</c:v>
                </c:pt>
                <c:pt idx="3">
                  <c:v>Уточнение местоположения границ земельных участков общего пользования</c:v>
                </c:pt>
                <c:pt idx="4">
                  <c:v>Исправление реестровых ошибок в сведениях о местоположении границ ЗУ и ОКС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 formatCode="General">
                  <c:v>1169</c:v>
                </c:pt>
                <c:pt idx="1">
                  <c:v>2021</c:v>
                </c:pt>
                <c:pt idx="2" formatCode="General">
                  <c:v>12</c:v>
                </c:pt>
                <c:pt idx="3" formatCode="General">
                  <c:v>90</c:v>
                </c:pt>
                <c:pt idx="4" formatCode="General">
                  <c:v>6567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30800240"/>
        <c:axId val="330803768"/>
      </c:barChart>
      <c:catAx>
        <c:axId val="33080024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803768"/>
        <c:crosses val="autoZero"/>
        <c:auto val="1"/>
        <c:lblAlgn val="ctr"/>
        <c:lblOffset val="100"/>
        <c:tickMarkSkip val="1"/>
        <c:noMultiLvlLbl val="0"/>
      </c:catAx>
      <c:valAx>
        <c:axId val="3308037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80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0.47924</cdr:x>
      <cdr:y>0.14133</cdr:y>
    </cdr:from>
    <cdr:to>
      <cdr:x>0.55424</cdr:x>
      <cdr:y>0.394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42861" y="5114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123-2417-4C67-A911-D06BDC6FD067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A448-778B-4A02-81F9-DA35561F2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5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123-2417-4C67-A911-D06BDC6FD067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A448-778B-4A02-81F9-DA35561F2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123-2417-4C67-A911-D06BDC6FD067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A448-778B-4A02-81F9-DA35561F2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4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123-2417-4C67-A911-D06BDC6FD067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A448-778B-4A02-81F9-DA35561F2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5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123-2417-4C67-A911-D06BDC6FD067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A448-778B-4A02-81F9-DA35561F2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2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123-2417-4C67-A911-D06BDC6FD067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A448-778B-4A02-81F9-DA35561F2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8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123-2417-4C67-A911-D06BDC6FD067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A448-778B-4A02-81F9-DA35561F2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1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123-2417-4C67-A911-D06BDC6FD067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A448-778B-4A02-81F9-DA35561F2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5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123-2417-4C67-A911-D06BDC6FD067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A448-778B-4A02-81F9-DA35561F2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6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123-2417-4C67-A911-D06BDC6FD067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A448-778B-4A02-81F9-DA35561F2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3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9123-2417-4C67-A911-D06BDC6FD067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A448-778B-4A02-81F9-DA35561F2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8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9123-2417-4C67-A911-D06BDC6FD067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A448-778B-4A02-81F9-DA35561F2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8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3885" y="1629975"/>
            <a:ext cx="6283272" cy="15498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3500" b="1" dirty="0" smtClean="0"/>
              <a:t>Практический опыт выполнения комплексных кадастровых работ</a:t>
            </a:r>
            <a:br>
              <a:rPr lang="ru-RU" sz="3500" b="1" dirty="0" smtClean="0"/>
            </a:br>
            <a:r>
              <a:rPr lang="ru-RU" sz="3500" b="1" dirty="0" smtClean="0"/>
              <a:t> на примере г. Севастополя</a:t>
            </a:r>
            <a:endParaRPr lang="ru-RU" sz="3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72343"/>
            <a:ext cx="6145427" cy="141034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>
            <a:normAutofit fontScale="25000" lnSpcReduction="20000"/>
          </a:bodyPr>
          <a:lstStyle/>
          <a:p>
            <a:pPr algn="l"/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Докладчик</a:t>
            </a:r>
            <a:r>
              <a: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8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Габидуллин Алмаз </a:t>
            </a:r>
            <a:r>
              <a:rPr lang="ru-RU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Рафаилевич</a:t>
            </a:r>
            <a:r>
              <a:rPr lang="ru-RU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/>
            <a:r>
              <a: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директора </a:t>
            </a:r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«ЭКЦ «ПБ»</a:t>
            </a:r>
            <a:endParaRPr lang="ru-RU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91886"/>
            <a:ext cx="8295503" cy="86141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«Экспертно-консультационный центр «Промышленная безопасность»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7738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кадастровые работы в г. Севастополе 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ООО «ЭКЦ «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ПБ»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8945" y="1049163"/>
            <a:ext cx="6193055" cy="5808837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кадастровых </a:t>
            </a: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кварталов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b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(Балаклавский</a:t>
            </a: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Гагаринский, </a:t>
            </a: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Нахимовский</a:t>
            </a: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садоводческих </a:t>
            </a: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</a:t>
            </a:r>
            <a:endParaRPr lang="ru-RU" sz="15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комплексных кадастровых работ - 1 063 </a:t>
            </a: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кадастровых кварталов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муниципальных </a:t>
            </a: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b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(Балаклавский</a:t>
            </a: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Гагаринский, Нахимовский)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садоводческих объединений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  <a:b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5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комплексных кадастровых работ - 600 </a:t>
            </a:r>
            <a:r>
              <a:rPr lang="ru-RU" sz="15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endParaRPr lang="ru-RU" sz="15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7" y="1150187"/>
            <a:ext cx="5701554" cy="55889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95274" y="6301946"/>
            <a:ext cx="860612" cy="303001"/>
          </a:xfrm>
          <a:prstGeom prst="rect">
            <a:avLst/>
          </a:prstGeom>
          <a:solidFill>
            <a:srgbClr val="E34D83"/>
          </a:solidFill>
          <a:ln>
            <a:solidFill>
              <a:srgbClr val="E3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5886" y="6268780"/>
            <a:ext cx="45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</a:t>
            </a:r>
            <a:r>
              <a:rPr lang="ru-RU" b="1" dirty="0" smtClean="0"/>
              <a:t>Территория ККР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89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87050934"/>
              </p:ext>
            </p:extLst>
          </p:nvPr>
        </p:nvGraphicFramePr>
        <p:xfrm>
          <a:off x="-743919" y="2595282"/>
          <a:ext cx="12935919" cy="426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0072"/>
              </p:ext>
            </p:extLst>
          </p:nvPr>
        </p:nvGraphicFramePr>
        <p:xfrm>
          <a:off x="672353" y="1043401"/>
          <a:ext cx="10865223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2585"/>
                <a:gridCol w="5412638"/>
              </a:tblGrid>
              <a:tr h="368540"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проанализированных объектов - 16 987, в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388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 - 13 757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 - 3 230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51918"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внесенных изменений в сведения о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местоположении -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9 859, в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955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 - 7 838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 - 2 021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1131"/>
              </p:ext>
            </p:extLst>
          </p:nvPr>
        </p:nvGraphicFramePr>
        <p:xfrm>
          <a:off x="0" y="3160162"/>
          <a:ext cx="12192000" cy="391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результате комплексных кадастровых работ выполнено: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2192000" cy="6887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кадастровые работы в г. Севастополе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ООО «ЭКЦ «ПБ»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46" y="894370"/>
            <a:ext cx="5435526" cy="40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" y="1638182"/>
            <a:ext cx="4418095" cy="39919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1214" y="894370"/>
            <a:ext cx="6096000" cy="646331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Аэрофотосъемка,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 применением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БПЛА.</a:t>
            </a: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Ортофотопланы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местной системе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координат М 1:500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80" y="2699645"/>
            <a:ext cx="4888790" cy="389748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305069" y="5862919"/>
            <a:ext cx="3790503" cy="68505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Точность снимаемых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данных.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Погрешность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 5 см.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12192000" cy="6887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кадастровые работы в г. Севастополе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ООО «ЭКЦ «ПБ»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6106"/>
            <a:ext cx="121920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социально-экономический эффект от проведения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кадастровых работ на территории г. Севастополя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89282"/>
              </p:ext>
            </p:extLst>
          </p:nvPr>
        </p:nvGraphicFramePr>
        <p:xfrm>
          <a:off x="672352" y="2809493"/>
          <a:ext cx="10945907" cy="340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554"/>
                <a:gridCol w="106273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►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уровня юридической защиты прав и законных интересов правообладателей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объектов недвижимости (снижения земельных судебных споров)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►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расходов населения на оформление объектов недвижимости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►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Внесение в ЕГРН точных сведений о местоположении границ объектов недвижимости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►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Выявление самовольно занятых земельных участков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►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Устранение случаев повторного отведения органами государственной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власти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земельного участка на одной и той же территории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►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поступлений в бюджет за счет собирания налогов на объекты недвижимости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►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инвестиционной привлекательности территории.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Вовлечение в экономический оборот большего количества объектов недвижимости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6887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кадастровые работы в г. Севастополе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(2018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ООО «ЭКЦ «ПБ»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3885" y="2259106"/>
            <a:ext cx="6283272" cy="6930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4000" b="1" dirty="0" smtClean="0"/>
              <a:t>Спасибо за внимание !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3885" y="4998203"/>
            <a:ext cx="4990454" cy="141034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91886"/>
            <a:ext cx="8295503" cy="86141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«Экспертно-консультационный центр «Промышленная безопасность»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7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242</Words>
  <Application>Microsoft Office PowerPoint</Application>
  <PresentationFormat>Широкоэкранный</PresentationFormat>
  <Paragraphs>64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Практический опыт выполнения комплексных кадастровых работ  на примере г. Севастополя</vt:lpstr>
      <vt:lpstr>Комплексные кадастровые работы в г. Севастополе  Исполнитель: ООО «ЭКЦ «ПБ»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Алмаз Габидуллин</cp:lastModifiedBy>
  <cp:revision>35</cp:revision>
  <dcterms:created xsi:type="dcterms:W3CDTF">2019-04-20T15:19:15Z</dcterms:created>
  <dcterms:modified xsi:type="dcterms:W3CDTF">2019-05-15T12:26:44Z</dcterms:modified>
</cp:coreProperties>
</file>